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9"/>
  </p:notesMasterIdLst>
  <p:sldIdLst>
    <p:sldId id="256" r:id="rId2"/>
    <p:sldId id="258" r:id="rId3"/>
    <p:sldId id="284" r:id="rId4"/>
    <p:sldId id="285" r:id="rId5"/>
    <p:sldId id="313" r:id="rId6"/>
    <p:sldId id="300" r:id="rId7"/>
    <p:sldId id="261" r:id="rId8"/>
    <p:sldId id="293" r:id="rId9"/>
    <p:sldId id="272" r:id="rId10"/>
    <p:sldId id="259" r:id="rId11"/>
    <p:sldId id="269" r:id="rId12"/>
    <p:sldId id="302" r:id="rId13"/>
    <p:sldId id="286" r:id="rId14"/>
    <p:sldId id="295" r:id="rId15"/>
    <p:sldId id="306" r:id="rId16"/>
    <p:sldId id="288" r:id="rId17"/>
    <p:sldId id="310" r:id="rId18"/>
    <p:sldId id="307" r:id="rId19"/>
    <p:sldId id="311" r:id="rId20"/>
    <p:sldId id="308" r:id="rId21"/>
    <p:sldId id="312" r:id="rId22"/>
    <p:sldId id="257" r:id="rId23"/>
    <p:sldId id="262" r:id="rId24"/>
    <p:sldId id="280" r:id="rId25"/>
    <p:sldId id="281" r:id="rId26"/>
    <p:sldId id="282" r:id="rId27"/>
    <p:sldId id="283" r:id="rId28"/>
  </p:sldIdLst>
  <p:sldSz cx="9144000" cy="5143500" type="screen16x9"/>
  <p:notesSz cx="6858000" cy="9144000"/>
  <p:embeddedFontLst>
    <p:embeddedFont>
      <p:font typeface="Pontano Sans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A20730C-EFE3-42C6-9E2D-48E23F8602A8}">
  <a:tblStyle styleId="{4A20730C-EFE3-42C6-9E2D-48E23F8602A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60"/>
    <p:restoredTop sz="86803"/>
  </p:normalViewPr>
  <p:slideViewPr>
    <p:cSldViewPr snapToGrid="0" snapToObjects="1">
      <p:cViewPr varScale="1">
        <p:scale>
          <a:sx n="65" d="100"/>
          <a:sy n="65" d="100"/>
        </p:scale>
        <p:origin x="52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viewProps" Target="viewProps.xml"/></Relationships>
</file>

<file path=ppt/media/image1.jpg>
</file>

<file path=ppt/media/image2.tiff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dn2.hubspot.net/hubfs/2457189/Imported_Blog_Media/Screen-Shot-2015-10-12-at-10_13_52-PM-1.png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47651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07270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28000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43017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72001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14061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2961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5694cd56_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5694cd56_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www.who.int</a:t>
            </a:r>
            <a:r>
              <a:rPr lang="en-US" dirty="0"/>
              <a:t>/</a:t>
            </a:r>
            <a:r>
              <a:rPr lang="en-US" dirty="0" err="1"/>
              <a:t>airpollution</a:t>
            </a:r>
            <a:r>
              <a:rPr lang="en-US" dirty="0"/>
              <a:t>/infographics/</a:t>
            </a:r>
            <a:r>
              <a:rPr lang="en-US" dirty="0" err="1"/>
              <a:t>en</a:t>
            </a:r>
            <a:r>
              <a:rPr lang="en-US" dirty="0"/>
              <a:t>/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endParaRPr lang="en-US" dirty="0"/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 err="1"/>
              <a:t>Discribe</a:t>
            </a:r>
            <a:r>
              <a:rPr lang="en-US" dirty="0"/>
              <a:t> related disease here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9543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www.who.int</a:t>
            </a:r>
            <a:r>
              <a:rPr lang="en-US" dirty="0"/>
              <a:t>/</a:t>
            </a:r>
            <a:r>
              <a:rPr lang="en-US" dirty="0" err="1"/>
              <a:t>airpollution</a:t>
            </a:r>
            <a:r>
              <a:rPr lang="en-US" dirty="0"/>
              <a:t>/infographics/</a:t>
            </a:r>
            <a:r>
              <a:rPr lang="en-US" dirty="0" err="1"/>
              <a:t>en</a:t>
            </a:r>
            <a:r>
              <a:rPr lang="en-US" dirty="0"/>
              <a:t>/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0185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docs.airnowapi.org</a:t>
            </a:r>
            <a:r>
              <a:rPr lang="en-US" dirty="0"/>
              <a:t>/aq101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Variations in National Air Quality Indexes (AQIs)</a:t>
            </a:r>
          </a:p>
          <a:p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Almost every country in the world calculates an </a:t>
            </a:r>
            <a:r>
              <a:rPr lang="en-US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Air Quality Index (AQI)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- a scale of numbers that represents the current or daily air quality levels in different areas. AQIs are based on local air quality standards and pollutant concentrations, specific to each country.</a:t>
            </a:r>
          </a:p>
          <a:p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For example, while in US standards 54 ppb (parts per billion) of Nitrogen Dioxide (NO</a:t>
            </a:r>
            <a:r>
              <a:rPr lang="en-US" sz="1100" b="0" i="0" u="none" strike="noStrike" cap="none" baseline="-250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) gas defines moderate air quality (1 hour average), in Israel 250 ppb of NO</a:t>
            </a:r>
            <a:r>
              <a:rPr lang="en-US" sz="1100" b="0" i="0" u="none" strike="noStrike" cap="none" baseline="-25000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defines the same AQI (30 min average). Moreover while the United States defines six different levels of AQI, Israel defines four, and Hong Kong five (see below).</a:t>
            </a:r>
          </a:p>
          <a:p>
            <a:b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3"/>
              </a:rPr>
            </a:b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62633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Disease:</a:t>
            </a:r>
          </a:p>
          <a:p>
            <a:r>
              <a:rPr lang="en-US" dirty="0"/>
              <a:t>https://</a:t>
            </a:r>
            <a:r>
              <a:rPr lang="en-US" dirty="0" err="1"/>
              <a:t>chronicdata.cdc.gov</a:t>
            </a:r>
            <a:r>
              <a:rPr lang="en-US" dirty="0"/>
              <a:t>/500-Cities/500-Cities-Local-Data-for-Better-Health-2018-relea/6vp6-wxuq</a:t>
            </a:r>
          </a:p>
          <a:p>
            <a:r>
              <a:rPr lang="en-US" dirty="0"/>
              <a:t>Air:</a:t>
            </a:r>
          </a:p>
          <a:p>
            <a:r>
              <a:rPr lang="en-US" dirty="0"/>
              <a:t>https://</a:t>
            </a:r>
            <a:r>
              <a:rPr lang="en-US" dirty="0" err="1"/>
              <a:t>aqs.epa.gov</a:t>
            </a:r>
            <a:r>
              <a:rPr lang="en-US" dirty="0"/>
              <a:t>/</a:t>
            </a:r>
            <a:r>
              <a:rPr lang="en-US" dirty="0" err="1"/>
              <a:t>aqsweb</a:t>
            </a:r>
            <a:r>
              <a:rPr lang="en-US" dirty="0"/>
              <a:t>/</a:t>
            </a:r>
            <a:r>
              <a:rPr lang="en-US" dirty="0" err="1"/>
              <a:t>airdata</a:t>
            </a:r>
            <a:r>
              <a:rPr lang="en-US" dirty="0"/>
              <a:t>/</a:t>
            </a:r>
            <a:r>
              <a:rPr lang="en-US" dirty="0" err="1"/>
              <a:t>download_files.html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4196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511857" y="-125"/>
            <a:ext cx="46323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1" name="Google Shape;11;p2"/>
          <p:cNvGrpSpPr/>
          <p:nvPr/>
        </p:nvGrpSpPr>
        <p:grpSpPr>
          <a:xfrm rot="10800000" flipH="1">
            <a:off x="3558544" y="-124"/>
            <a:ext cx="953312" cy="5143625"/>
            <a:chOff x="1962000" y="-125"/>
            <a:chExt cx="953312" cy="5143625"/>
          </a:xfrm>
        </p:grpSpPr>
        <p:sp>
          <p:nvSpPr>
            <p:cNvPr id="12" name="Google Shape;12;p2"/>
            <p:cNvSpPr/>
            <p:nvPr/>
          </p:nvSpPr>
          <p:spPr>
            <a:xfrm rot="10800000" flipH="1">
              <a:off x="2469212" y="0"/>
              <a:ext cx="446100" cy="5143500"/>
            </a:xfrm>
            <a:prstGeom prst="rect">
              <a:avLst/>
            </a:prstGeom>
            <a:gradFill>
              <a:gsLst>
                <a:gs pos="0">
                  <a:srgbClr val="3177EE"/>
                </a:gs>
                <a:gs pos="100000">
                  <a:srgbClr val="113D8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2291597" y="-125"/>
              <a:ext cx="184200" cy="5143500"/>
            </a:xfrm>
            <a:prstGeom prst="rect">
              <a:avLst/>
            </a:prstGeom>
            <a:gradFill>
              <a:gsLst>
                <a:gs pos="0">
                  <a:srgbClr val="75DDFF"/>
                </a:gs>
                <a:gs pos="100000">
                  <a:srgbClr val="09B1E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4" name="Google Shape;14;p2"/>
            <p:cNvSpPr/>
            <p:nvPr/>
          </p:nvSpPr>
          <p:spPr>
            <a:xfrm rot="10800000" flipH="1">
              <a:off x="2207413" y="0"/>
              <a:ext cx="90600" cy="5143500"/>
            </a:xfrm>
            <a:prstGeom prst="rect">
              <a:avLst/>
            </a:prstGeom>
            <a:gradFill>
              <a:gsLst>
                <a:gs pos="0">
                  <a:srgbClr val="C6F18D"/>
                </a:gs>
                <a:gs pos="100000">
                  <a:srgbClr val="8AD82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1962000" y="0"/>
              <a:ext cx="247800" cy="5143500"/>
            </a:xfrm>
            <a:prstGeom prst="rect">
              <a:avLst/>
            </a:prstGeom>
            <a:gradFill>
              <a:gsLst>
                <a:gs pos="0">
                  <a:srgbClr val="1077D2"/>
                </a:gs>
                <a:gs pos="100000">
                  <a:srgbClr val="09315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4965100" y="1991825"/>
            <a:ext cx="3704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2469212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9" name="Google Shape;19;p3"/>
          <p:cNvSpPr/>
          <p:nvPr/>
        </p:nvSpPr>
        <p:spPr>
          <a:xfrm rot="10800000">
            <a:off x="2291597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0" name="Google Shape;20;p3"/>
          <p:cNvSpPr/>
          <p:nvPr/>
        </p:nvSpPr>
        <p:spPr>
          <a:xfrm>
            <a:off x="2207413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1" name="Google Shape;21;p3"/>
          <p:cNvSpPr/>
          <p:nvPr/>
        </p:nvSpPr>
        <p:spPr>
          <a:xfrm rot="10800000">
            <a:off x="1962000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2" name="Google Shape;22;p3"/>
          <p:cNvSpPr/>
          <p:nvPr/>
        </p:nvSpPr>
        <p:spPr>
          <a:xfrm rot="10800000">
            <a:off x="2908100" y="-125"/>
            <a:ext cx="62430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3" name="Google Shape;23;p3"/>
          <p:cNvSpPr txBox="1">
            <a:spLocks noGrp="1"/>
          </p:cNvSpPr>
          <p:nvPr>
            <p:ph type="ctrTitle"/>
          </p:nvPr>
        </p:nvSpPr>
        <p:spPr>
          <a:xfrm>
            <a:off x="3451475" y="2045250"/>
            <a:ext cx="51543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 b="0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3451475" y="2680575"/>
            <a:ext cx="5154300" cy="432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ldNum" idx="12"/>
          </p:nvPr>
        </p:nvSpPr>
        <p:spPr>
          <a:xfrm>
            <a:off x="85295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1pPr>
            <a:lvl2pPr lvl="1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2pPr>
            <a:lvl3pPr lvl="2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3pPr>
            <a:lvl4pPr lvl="3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4pPr>
            <a:lvl5pPr lvl="4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5pPr>
            <a:lvl6pPr lvl="5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6pPr>
            <a:lvl7pPr lvl="6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7pPr>
            <a:lvl8pPr lvl="7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8pPr>
            <a:lvl9pPr lvl="8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 rot="-5400000">
            <a:off x="-100" y="878175"/>
            <a:ext cx="269100" cy="2694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8" name="Google Shape;38;p5"/>
          <p:cNvSpPr/>
          <p:nvPr/>
        </p:nvSpPr>
        <p:spPr>
          <a:xfrm>
            <a:off x="6738387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9" name="Google Shape;39;p5"/>
          <p:cNvSpPr/>
          <p:nvPr/>
        </p:nvSpPr>
        <p:spPr>
          <a:xfrm rot="10800000">
            <a:off x="6560772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0" name="Google Shape;40;p5"/>
          <p:cNvSpPr/>
          <p:nvPr/>
        </p:nvSpPr>
        <p:spPr>
          <a:xfrm>
            <a:off x="6476588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1" name="Google Shape;41;p5"/>
          <p:cNvSpPr/>
          <p:nvPr/>
        </p:nvSpPr>
        <p:spPr>
          <a:xfrm rot="10800000">
            <a:off x="6231175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2" name="Google Shape;42;p5"/>
          <p:cNvSpPr/>
          <p:nvPr/>
        </p:nvSpPr>
        <p:spPr>
          <a:xfrm rot="10800000">
            <a:off x="7182000" y="-125"/>
            <a:ext cx="19620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3" name="Google Shape;43;p5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body" idx="1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42892">
              <a:spcBef>
                <a:spcPts val="600"/>
              </a:spcBef>
              <a:spcAft>
                <a:spcPts val="0"/>
              </a:spcAft>
              <a:buSzPts val="1800"/>
              <a:buChar char="➝"/>
              <a:defRPr/>
            </a:lvl1pPr>
            <a:lvl2pPr marL="914378" lvl="1" indent="-342892">
              <a:spcBef>
                <a:spcPts val="0"/>
              </a:spcBef>
              <a:spcAft>
                <a:spcPts val="0"/>
              </a:spcAft>
              <a:buSzPts val="1800"/>
              <a:buChar char="⇾"/>
              <a:defRPr/>
            </a:lvl2pPr>
            <a:lvl3pPr marL="1371566" lvl="2" indent="-342892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3pPr>
            <a:lvl4pPr marL="1828754" lvl="3" indent="-342892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4pPr>
            <a:lvl5pPr marL="2285943" lvl="4" indent="-342892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5pPr>
            <a:lvl6pPr marL="2743132" lvl="5" indent="-342892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6pPr>
            <a:lvl7pPr marL="3200320" lvl="6" indent="-342892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7pPr>
            <a:lvl8pPr marL="3657509" lvl="7" indent="-342892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8pPr>
            <a:lvl9pPr marL="4114697" lvl="8" indent="-342892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Google Shape;45;p5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/>
          <p:nvPr/>
        </p:nvSpPr>
        <p:spPr>
          <a:xfrm rot="-5400000">
            <a:off x="-100" y="878175"/>
            <a:ext cx="269100" cy="2694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8" name="Google Shape;48;p6"/>
          <p:cNvSpPr/>
          <p:nvPr/>
        </p:nvSpPr>
        <p:spPr>
          <a:xfrm>
            <a:off x="6738387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9" name="Google Shape;49;p6"/>
          <p:cNvSpPr/>
          <p:nvPr/>
        </p:nvSpPr>
        <p:spPr>
          <a:xfrm rot="10800000">
            <a:off x="6560772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50" name="Google Shape;50;p6"/>
          <p:cNvSpPr/>
          <p:nvPr/>
        </p:nvSpPr>
        <p:spPr>
          <a:xfrm>
            <a:off x="6476588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51" name="Google Shape;51;p6"/>
          <p:cNvSpPr/>
          <p:nvPr/>
        </p:nvSpPr>
        <p:spPr>
          <a:xfrm rot="10800000">
            <a:off x="6231175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52" name="Google Shape;52;p6"/>
          <p:cNvSpPr/>
          <p:nvPr/>
        </p:nvSpPr>
        <p:spPr>
          <a:xfrm rot="10800000">
            <a:off x="7182000" y="-125"/>
            <a:ext cx="19620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53" name="Google Shape;53;p6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body" idx="1"/>
          </p:nvPr>
        </p:nvSpPr>
        <p:spPr>
          <a:xfrm>
            <a:off x="457200" y="1409500"/>
            <a:ext cx="2573100" cy="3334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30192">
              <a:spcBef>
                <a:spcPts val="600"/>
              </a:spcBef>
              <a:spcAft>
                <a:spcPts val="0"/>
              </a:spcAft>
              <a:buSzPts val="1600"/>
              <a:buChar char="➝"/>
              <a:defRPr sz="1600"/>
            </a:lvl1pPr>
            <a:lvl2pPr marL="914378" lvl="1" indent="-330192">
              <a:spcBef>
                <a:spcPts val="0"/>
              </a:spcBef>
              <a:spcAft>
                <a:spcPts val="0"/>
              </a:spcAft>
              <a:buSzPts val="1600"/>
              <a:buChar char="⇾"/>
              <a:defRPr sz="1600"/>
            </a:lvl2pPr>
            <a:lvl3pPr marL="1371566" lvl="2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3pPr>
            <a:lvl4pPr marL="1828754" lvl="3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4pPr>
            <a:lvl5pPr marL="2285943" lvl="4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5pPr>
            <a:lvl6pPr marL="2743132" lvl="5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6pPr>
            <a:lvl7pPr marL="3200320" lvl="6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7pPr>
            <a:lvl8pPr marL="3657509" lvl="7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8pPr>
            <a:lvl9pPr marL="4114697" lvl="8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Google Shape;55;p6"/>
          <p:cNvSpPr txBox="1">
            <a:spLocks noGrp="1"/>
          </p:cNvSpPr>
          <p:nvPr>
            <p:ph type="body" idx="2"/>
          </p:nvPr>
        </p:nvSpPr>
        <p:spPr>
          <a:xfrm>
            <a:off x="3185326" y="1409500"/>
            <a:ext cx="2573100" cy="3334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30192">
              <a:spcBef>
                <a:spcPts val="600"/>
              </a:spcBef>
              <a:spcAft>
                <a:spcPts val="0"/>
              </a:spcAft>
              <a:buSzPts val="1600"/>
              <a:buChar char="➝"/>
              <a:defRPr sz="1600"/>
            </a:lvl1pPr>
            <a:lvl2pPr marL="914378" lvl="1" indent="-330192">
              <a:spcBef>
                <a:spcPts val="0"/>
              </a:spcBef>
              <a:spcAft>
                <a:spcPts val="0"/>
              </a:spcAft>
              <a:buSzPts val="1600"/>
              <a:buChar char="⇾"/>
              <a:defRPr sz="1600"/>
            </a:lvl2pPr>
            <a:lvl3pPr marL="1371566" lvl="2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3pPr>
            <a:lvl4pPr marL="1828754" lvl="3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4pPr>
            <a:lvl5pPr marL="2285943" lvl="4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5pPr>
            <a:lvl6pPr marL="2743132" lvl="5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6pPr>
            <a:lvl7pPr marL="3200320" lvl="6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7pPr>
            <a:lvl8pPr marL="3657509" lvl="7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8pPr>
            <a:lvl9pPr marL="4114697" lvl="8" indent="-330192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Google Shape;56;p6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8"/>
          <p:cNvSpPr/>
          <p:nvPr/>
        </p:nvSpPr>
        <p:spPr>
          <a:xfrm rot="-5400000">
            <a:off x="-100" y="878175"/>
            <a:ext cx="269100" cy="2694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1" name="Google Shape;71;p8"/>
          <p:cNvSpPr/>
          <p:nvPr/>
        </p:nvSpPr>
        <p:spPr>
          <a:xfrm>
            <a:off x="6738387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2" name="Google Shape;72;p8"/>
          <p:cNvSpPr/>
          <p:nvPr/>
        </p:nvSpPr>
        <p:spPr>
          <a:xfrm rot="10800000">
            <a:off x="6560772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3" name="Google Shape;73;p8"/>
          <p:cNvSpPr/>
          <p:nvPr/>
        </p:nvSpPr>
        <p:spPr>
          <a:xfrm>
            <a:off x="6476588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4" name="Google Shape;74;p8"/>
          <p:cNvSpPr/>
          <p:nvPr/>
        </p:nvSpPr>
        <p:spPr>
          <a:xfrm rot="10800000">
            <a:off x="6231175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5" name="Google Shape;75;p8"/>
          <p:cNvSpPr/>
          <p:nvPr/>
        </p:nvSpPr>
        <p:spPr>
          <a:xfrm rot="10800000">
            <a:off x="7182000" y="0"/>
            <a:ext cx="19620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6" name="Google Shape;76;p8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image">
  <p:cSld name="TITLE_ONLY_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/>
          <p:nvPr/>
        </p:nvSpPr>
        <p:spPr>
          <a:xfrm rot="10800000">
            <a:off x="4511857" y="-125"/>
            <a:ext cx="46323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80" name="Google Shape;80;p9"/>
          <p:cNvGrpSpPr/>
          <p:nvPr/>
        </p:nvGrpSpPr>
        <p:grpSpPr>
          <a:xfrm rot="10800000" flipH="1">
            <a:off x="4095344" y="-124"/>
            <a:ext cx="953312" cy="5143625"/>
            <a:chOff x="1962000" y="-125"/>
            <a:chExt cx="953312" cy="5143625"/>
          </a:xfrm>
        </p:grpSpPr>
        <p:sp>
          <p:nvSpPr>
            <p:cNvPr id="81" name="Google Shape;81;p9"/>
            <p:cNvSpPr/>
            <p:nvPr/>
          </p:nvSpPr>
          <p:spPr>
            <a:xfrm rot="10800000" flipH="1">
              <a:off x="2469212" y="0"/>
              <a:ext cx="446100" cy="5143500"/>
            </a:xfrm>
            <a:prstGeom prst="rect">
              <a:avLst/>
            </a:prstGeom>
            <a:gradFill>
              <a:gsLst>
                <a:gs pos="0">
                  <a:srgbClr val="3177EE"/>
                </a:gs>
                <a:gs pos="100000">
                  <a:srgbClr val="113D8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2" name="Google Shape;82;p9"/>
            <p:cNvSpPr/>
            <p:nvPr/>
          </p:nvSpPr>
          <p:spPr>
            <a:xfrm flipH="1">
              <a:off x="2291597" y="-125"/>
              <a:ext cx="184200" cy="5143500"/>
            </a:xfrm>
            <a:prstGeom prst="rect">
              <a:avLst/>
            </a:prstGeom>
            <a:gradFill>
              <a:gsLst>
                <a:gs pos="0">
                  <a:srgbClr val="75DDFF"/>
                </a:gs>
                <a:gs pos="100000">
                  <a:srgbClr val="09B1E9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3" name="Google Shape;83;p9"/>
            <p:cNvSpPr/>
            <p:nvPr/>
          </p:nvSpPr>
          <p:spPr>
            <a:xfrm rot="10800000" flipH="1">
              <a:off x="2207413" y="0"/>
              <a:ext cx="90600" cy="5143500"/>
            </a:xfrm>
            <a:prstGeom prst="rect">
              <a:avLst/>
            </a:prstGeom>
            <a:gradFill>
              <a:gsLst>
                <a:gs pos="0">
                  <a:srgbClr val="C6F18D"/>
                </a:gs>
                <a:gs pos="100000">
                  <a:srgbClr val="8AD82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84" name="Google Shape;84;p9"/>
            <p:cNvSpPr/>
            <p:nvPr/>
          </p:nvSpPr>
          <p:spPr>
            <a:xfrm flipH="1">
              <a:off x="1962000" y="0"/>
              <a:ext cx="247800" cy="5143500"/>
            </a:xfrm>
            <a:prstGeom prst="rect">
              <a:avLst/>
            </a:prstGeom>
            <a:gradFill>
              <a:gsLst>
                <a:gs pos="0">
                  <a:srgbClr val="1077D2"/>
                </a:gs>
                <a:gs pos="100000">
                  <a:srgbClr val="093153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sp>
        <p:nvSpPr>
          <p:cNvPr id="85" name="Google Shape;85;p9"/>
          <p:cNvSpPr/>
          <p:nvPr/>
        </p:nvSpPr>
        <p:spPr>
          <a:xfrm rot="-5400000">
            <a:off x="-100" y="878175"/>
            <a:ext cx="269100" cy="2694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86" name="Google Shape;86;p9"/>
          <p:cNvSpPr txBox="1">
            <a:spLocks noGrp="1"/>
          </p:cNvSpPr>
          <p:nvPr>
            <p:ph type="title"/>
          </p:nvPr>
        </p:nvSpPr>
        <p:spPr>
          <a:xfrm>
            <a:off x="457200" y="751550"/>
            <a:ext cx="3142200" cy="72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7" name="Google Shape;87;p9"/>
          <p:cNvSpPr txBox="1">
            <a:spLocks noGrp="1"/>
          </p:cNvSpPr>
          <p:nvPr>
            <p:ph type="sldNum" idx="12"/>
          </p:nvPr>
        </p:nvSpPr>
        <p:spPr>
          <a:xfrm>
            <a:off x="844305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88" name="Google Shape;88;p9"/>
          <p:cNvSpPr txBox="1">
            <a:spLocks noGrp="1"/>
          </p:cNvSpPr>
          <p:nvPr>
            <p:ph type="body" idx="1"/>
          </p:nvPr>
        </p:nvSpPr>
        <p:spPr>
          <a:xfrm>
            <a:off x="457200" y="1725427"/>
            <a:ext cx="3142200" cy="265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189" lvl="0" indent="-342892" rtl="0">
              <a:spcBef>
                <a:spcPts val="600"/>
              </a:spcBef>
              <a:spcAft>
                <a:spcPts val="0"/>
              </a:spcAft>
              <a:buSzPts val="1800"/>
              <a:buChar char="➝"/>
              <a:defRPr/>
            </a:lvl1pPr>
            <a:lvl2pPr marL="914378" lvl="1" indent="-342892" rtl="0">
              <a:spcBef>
                <a:spcPts val="0"/>
              </a:spcBef>
              <a:spcAft>
                <a:spcPts val="0"/>
              </a:spcAft>
              <a:buSzPts val="1800"/>
              <a:buChar char="⇾"/>
              <a:defRPr/>
            </a:lvl2pPr>
            <a:lvl3pPr marL="1371566" lvl="2" indent="-342892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3pPr>
            <a:lvl4pPr marL="1828754" lvl="3" indent="-342892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4pPr>
            <a:lvl5pPr marL="2285943" lvl="4" indent="-342892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5pPr>
            <a:lvl6pPr marL="2743132" lvl="5" indent="-342892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6pPr>
            <a:lvl7pPr marL="3200320" lvl="6" indent="-342892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7pPr>
            <a:lvl8pPr marL="3657509" lvl="7" indent="-342892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8pPr>
            <a:lvl9pPr marL="4114697" lvl="8" indent="-342892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1"/>
          <p:cNvSpPr/>
          <p:nvPr/>
        </p:nvSpPr>
        <p:spPr>
          <a:xfrm>
            <a:off x="8697912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98" name="Google Shape;98;p11"/>
          <p:cNvSpPr/>
          <p:nvPr/>
        </p:nvSpPr>
        <p:spPr>
          <a:xfrm rot="10800000">
            <a:off x="8520297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99" name="Google Shape;99;p11"/>
          <p:cNvSpPr/>
          <p:nvPr/>
        </p:nvSpPr>
        <p:spPr>
          <a:xfrm>
            <a:off x="8436113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0" name="Google Shape;100;p11"/>
          <p:cNvSpPr/>
          <p:nvPr/>
        </p:nvSpPr>
        <p:spPr>
          <a:xfrm rot="10800000">
            <a:off x="8190700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1" name="Google Shape;101;p11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2"/>
          <p:cNvSpPr/>
          <p:nvPr/>
        </p:nvSpPr>
        <p:spPr>
          <a:xfrm rot="10800000">
            <a:off x="-7161" y="0"/>
            <a:ext cx="91440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4" name="Google Shape;104;p12"/>
          <p:cNvSpPr/>
          <p:nvPr/>
        </p:nvSpPr>
        <p:spPr>
          <a:xfrm>
            <a:off x="8697912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5" name="Google Shape;105;p12"/>
          <p:cNvSpPr/>
          <p:nvPr/>
        </p:nvSpPr>
        <p:spPr>
          <a:xfrm rot="10800000">
            <a:off x="8520297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6" name="Google Shape;106;p12"/>
          <p:cNvSpPr/>
          <p:nvPr/>
        </p:nvSpPr>
        <p:spPr>
          <a:xfrm>
            <a:off x="8436113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7" name="Google Shape;107;p12"/>
          <p:cNvSpPr/>
          <p:nvPr/>
        </p:nvSpPr>
        <p:spPr>
          <a:xfrm rot="10800000">
            <a:off x="8190700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8" name="Google Shape;108;p12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➝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⇾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lvl="1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lvl="2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lvl="3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lvl="4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lvl="5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lvl="6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lvl="7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lvl="8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7" r:id="rId7"/>
    <p:sldLayoutId id="2147483658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beaseab/Air-Quality-and-Diseas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unsplash.com/" TargetMode="External"/><Relationship Id="rId4" Type="http://schemas.openxmlformats.org/officeDocument/2006/relationships/hyperlink" Target="http://www.slidescarnival.com/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25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creativecommons.org/licenses/by/4.0/" TargetMode="External"/><Relationship Id="rId4" Type="http://schemas.openxmlformats.org/officeDocument/2006/relationships/hyperlink" Target="http://www.slidescarnival.com/help-use-presentation-template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unsplash.com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droid-serif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1001fonts.com/pontano-sans-font.html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3"/>
          <p:cNvSpPr txBox="1">
            <a:spLocks noGrp="1"/>
          </p:cNvSpPr>
          <p:nvPr>
            <p:ph type="ctrTitle"/>
          </p:nvPr>
        </p:nvSpPr>
        <p:spPr>
          <a:xfrm>
            <a:off x="4713249" y="1991825"/>
            <a:ext cx="3956251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3200" dirty="0"/>
              <a:t>How </a:t>
            </a:r>
            <a:r>
              <a:rPr lang="en-US" sz="3200" dirty="0"/>
              <a:t>Does </a:t>
            </a:r>
            <a:r>
              <a:rPr lang="en" sz="3200" dirty="0"/>
              <a:t>Air Quality</a:t>
            </a:r>
            <a:br>
              <a:rPr lang="en" sz="3200" dirty="0"/>
            </a:br>
            <a:r>
              <a:rPr lang="en" sz="3200" dirty="0"/>
              <a:t>Affect O</a:t>
            </a:r>
            <a:r>
              <a:rPr lang="en-US" sz="3200" dirty="0"/>
              <a:t>u</a:t>
            </a:r>
            <a:r>
              <a:rPr lang="en" sz="3200" dirty="0"/>
              <a:t>r Health?</a:t>
            </a:r>
            <a:endParaRPr sz="3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6"/>
          <p:cNvSpPr txBox="1">
            <a:spLocks noGrp="1"/>
          </p:cNvSpPr>
          <p:nvPr>
            <p:ph type="ctrTitle"/>
          </p:nvPr>
        </p:nvSpPr>
        <p:spPr>
          <a:xfrm>
            <a:off x="3451475" y="2045250"/>
            <a:ext cx="51543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Our Nation’s Air</a:t>
            </a:r>
            <a:endParaRPr dirty="0"/>
          </a:p>
        </p:txBody>
      </p:sp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3451475" y="2680575"/>
            <a:ext cx="5154300" cy="4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1600" b="1" dirty="0"/>
              <a:t>Where Do We Stand?</a:t>
            </a:r>
            <a:endParaRPr sz="1600" b="1" dirty="0"/>
          </a:p>
        </p:txBody>
      </p:sp>
      <p:sp>
        <p:nvSpPr>
          <p:cNvPr id="137" name="Google Shape;137;p16"/>
          <p:cNvSpPr/>
          <p:nvPr/>
        </p:nvSpPr>
        <p:spPr>
          <a:xfrm>
            <a:off x="709450" y="2151150"/>
            <a:ext cx="548299" cy="841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dirty="0">
                <a:gradFill>
                  <a:gsLst>
                    <a:gs pos="0">
                      <a:srgbClr val="75DDFF"/>
                    </a:gs>
                    <a:gs pos="100000">
                      <a:srgbClr val="09B1E9"/>
                    </a:gs>
                  </a:gsLst>
                  <a:lin ang="5400012" scaled="0"/>
                </a:gradFill>
                <a:latin typeface="Droid Serif"/>
              </a:rPr>
              <a:t>1</a:t>
            </a:r>
          </a:p>
        </p:txBody>
      </p:sp>
      <p:sp>
        <p:nvSpPr>
          <p:cNvPr id="138" name="Google Shape;138;p16"/>
          <p:cNvSpPr txBox="1">
            <a:spLocks noGrp="1"/>
          </p:cNvSpPr>
          <p:nvPr>
            <p:ph type="sldNum" idx="12"/>
          </p:nvPr>
        </p:nvSpPr>
        <p:spPr>
          <a:xfrm>
            <a:off x="85295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CCFF"/>
        </a:soli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/>
          <p:nvPr/>
        </p:nvSpPr>
        <p:spPr>
          <a:xfrm>
            <a:off x="514725" y="1018775"/>
            <a:ext cx="7505224" cy="3575323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34" name="Google Shape;234;p26"/>
          <p:cNvSpPr txBox="1">
            <a:spLocks noGrp="1"/>
          </p:cNvSpPr>
          <p:nvPr>
            <p:ph type="title" idx="4294967295"/>
          </p:nvPr>
        </p:nvSpPr>
        <p:spPr>
          <a:xfrm>
            <a:off x="457200" y="136175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World Map with AQI history</a:t>
            </a:r>
            <a:endParaRPr dirty="0"/>
          </a:p>
        </p:txBody>
      </p:sp>
      <p:sp>
        <p:nvSpPr>
          <p:cNvPr id="235" name="Google Shape;235;p26"/>
          <p:cNvSpPr/>
          <p:nvPr/>
        </p:nvSpPr>
        <p:spPr>
          <a:xfrm>
            <a:off x="1857525" y="1856550"/>
            <a:ext cx="5910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rgbClr val="162D5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8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our office</a:t>
            </a:r>
            <a:endParaRPr sz="8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236" name="Google Shape;236;p26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11</a:t>
            </a:fld>
            <a:endParaRPr/>
          </a:p>
        </p:txBody>
      </p:sp>
      <p:sp>
        <p:nvSpPr>
          <p:cNvPr id="237" name="Google Shape;237;p26"/>
          <p:cNvSpPr/>
          <p:nvPr/>
        </p:nvSpPr>
        <p:spPr>
          <a:xfrm>
            <a:off x="1124950" y="2243900"/>
            <a:ext cx="102300" cy="102300"/>
          </a:xfrm>
          <a:prstGeom prst="ellipse">
            <a:avLst/>
          </a:prstGeom>
          <a:solidFill>
            <a:srgbClr val="162D5A"/>
          </a:solidFill>
          <a:ln w="38100" cap="flat" cmpd="sng">
            <a:solidFill>
              <a:srgbClr val="A7EA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38" name="Google Shape;238;p26"/>
          <p:cNvSpPr/>
          <p:nvPr/>
        </p:nvSpPr>
        <p:spPr>
          <a:xfrm>
            <a:off x="2636925" y="3707750"/>
            <a:ext cx="102300" cy="102300"/>
          </a:xfrm>
          <a:prstGeom prst="ellipse">
            <a:avLst/>
          </a:prstGeom>
          <a:solidFill>
            <a:srgbClr val="162D5A"/>
          </a:solidFill>
          <a:ln w="38100" cap="flat" cmpd="sng">
            <a:solidFill>
              <a:srgbClr val="A7EA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39" name="Google Shape;239;p26"/>
          <p:cNvSpPr/>
          <p:nvPr/>
        </p:nvSpPr>
        <p:spPr>
          <a:xfrm>
            <a:off x="3625525" y="1989250"/>
            <a:ext cx="102300" cy="102300"/>
          </a:xfrm>
          <a:prstGeom prst="ellipse">
            <a:avLst/>
          </a:prstGeom>
          <a:solidFill>
            <a:srgbClr val="162D5A"/>
          </a:solidFill>
          <a:ln w="38100" cap="flat" cmpd="sng">
            <a:solidFill>
              <a:srgbClr val="A7EA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40" name="Google Shape;240;p26"/>
          <p:cNvSpPr/>
          <p:nvPr/>
        </p:nvSpPr>
        <p:spPr>
          <a:xfrm>
            <a:off x="6250400" y="2484525"/>
            <a:ext cx="102300" cy="102300"/>
          </a:xfrm>
          <a:prstGeom prst="ellipse">
            <a:avLst/>
          </a:prstGeom>
          <a:solidFill>
            <a:srgbClr val="162D5A"/>
          </a:solidFill>
          <a:ln w="38100" cap="flat" cmpd="sng">
            <a:solidFill>
              <a:srgbClr val="A7EA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41" name="Google Shape;241;p26"/>
          <p:cNvSpPr/>
          <p:nvPr/>
        </p:nvSpPr>
        <p:spPr>
          <a:xfrm>
            <a:off x="4182975" y="3984475"/>
            <a:ext cx="102300" cy="102300"/>
          </a:xfrm>
          <a:prstGeom prst="ellipse">
            <a:avLst/>
          </a:prstGeom>
          <a:solidFill>
            <a:srgbClr val="162D5A"/>
          </a:solidFill>
          <a:ln w="38100" cap="flat" cmpd="sng">
            <a:solidFill>
              <a:srgbClr val="A7EA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42" name="Google Shape;242;p26"/>
          <p:cNvSpPr/>
          <p:nvPr/>
        </p:nvSpPr>
        <p:spPr>
          <a:xfrm>
            <a:off x="6825900" y="4016550"/>
            <a:ext cx="102300" cy="102300"/>
          </a:xfrm>
          <a:prstGeom prst="ellipse">
            <a:avLst/>
          </a:prstGeom>
          <a:solidFill>
            <a:srgbClr val="162D5A"/>
          </a:solidFill>
          <a:ln w="38100" cap="flat" cmpd="sng">
            <a:solidFill>
              <a:srgbClr val="A7EA5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ctrTitle" idx="4294967295"/>
          </p:nvPr>
        </p:nvSpPr>
        <p:spPr>
          <a:xfrm>
            <a:off x="861180" y="2321402"/>
            <a:ext cx="654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dirty="0">
                <a:solidFill>
                  <a:srgbClr val="FFFFFF"/>
                </a:solidFill>
              </a:rPr>
              <a:t>Air Quality </a:t>
            </a:r>
            <a:br>
              <a:rPr lang="en" sz="6000" dirty="0">
                <a:solidFill>
                  <a:srgbClr val="FFFFFF"/>
                </a:solidFill>
              </a:rPr>
            </a:br>
            <a:r>
              <a:rPr lang="en" sz="6000" dirty="0">
                <a:solidFill>
                  <a:srgbClr val="FFFFFF"/>
                </a:solidFill>
              </a:rPr>
              <a:t>Keep Improving</a:t>
            </a:r>
            <a:endParaRPr sz="6000" dirty="0">
              <a:solidFill>
                <a:srgbClr val="FFFFFF"/>
              </a:solidFill>
            </a:endParaRPr>
          </a:p>
        </p:txBody>
      </p:sp>
      <p:sp>
        <p:nvSpPr>
          <p:cNvPr id="159" name="Google Shape;159;p19"/>
          <p:cNvSpPr txBox="1">
            <a:spLocks noGrp="1"/>
          </p:cNvSpPr>
          <p:nvPr>
            <p:ph type="subTitle" idx="4294967295"/>
          </p:nvPr>
        </p:nvSpPr>
        <p:spPr>
          <a:xfrm>
            <a:off x="927915" y="679237"/>
            <a:ext cx="4716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000" dirty="0">
                <a:solidFill>
                  <a:srgbClr val="FFFFFF"/>
                </a:solidFill>
              </a:rPr>
              <a:t>Our Data Indicates in US:</a:t>
            </a:r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168" name="Google Shape;168;p19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87829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276A0-779F-9140-99F4-70C07CF6DF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AIR QUALITY vs DISEASE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4B2363-E201-1440-83A0-0ABEE29F78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600" b="1" dirty="0"/>
              <a:t>What does the data tell?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70CF07-9A87-7C48-9B3A-A61D98DB92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/>
          </a:p>
        </p:txBody>
      </p:sp>
      <p:sp>
        <p:nvSpPr>
          <p:cNvPr id="6" name="Google Shape;137;p16">
            <a:extLst>
              <a:ext uri="{FF2B5EF4-FFF2-40B4-BE49-F238E27FC236}">
                <a16:creationId xmlns:a16="http://schemas.microsoft.com/office/drawing/2014/main" id="{DE8493E5-B9FA-2344-8D21-7DDB9697AD96}"/>
              </a:ext>
            </a:extLst>
          </p:cNvPr>
          <p:cNvSpPr/>
          <p:nvPr/>
        </p:nvSpPr>
        <p:spPr>
          <a:xfrm>
            <a:off x="709450" y="2151150"/>
            <a:ext cx="548299" cy="841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gradFill>
                  <a:gsLst>
                    <a:gs pos="0">
                      <a:srgbClr val="75DDFF"/>
                    </a:gs>
                    <a:gs pos="100000">
                      <a:srgbClr val="09B1E9"/>
                    </a:gs>
                  </a:gsLst>
                  <a:lin ang="5400012" scaled="0"/>
                </a:gradFill>
                <a:latin typeface="Droid Serif"/>
              </a:rPr>
              <a:t>2</a:t>
            </a:r>
            <a:endParaRPr b="1" dirty="0">
              <a:gradFill>
                <a:gsLst>
                  <a:gs pos="0">
                    <a:srgbClr val="75DDFF"/>
                  </a:gs>
                  <a:gs pos="100000">
                    <a:srgbClr val="09B1E9"/>
                  </a:gs>
                </a:gsLst>
                <a:lin ang="5400012" scaled="0"/>
              </a:gradFill>
              <a:latin typeface="Droid Serif"/>
            </a:endParaRPr>
          </a:p>
        </p:txBody>
      </p:sp>
    </p:spTree>
    <p:extLst>
      <p:ext uri="{BB962C8B-B14F-4D97-AF65-F5344CB8AC3E}">
        <p14:creationId xmlns:p14="http://schemas.microsoft.com/office/powerpoint/2010/main" val="3117142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"/>
          <p:cNvSpPr txBox="1">
            <a:spLocks noGrp="1"/>
          </p:cNvSpPr>
          <p:nvPr>
            <p:ph type="title"/>
          </p:nvPr>
        </p:nvSpPr>
        <p:spPr>
          <a:xfrm>
            <a:off x="374469" y="751550"/>
            <a:ext cx="3605347" cy="7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Air Quality vs Disease Prevalence?</a:t>
            </a:r>
            <a:br>
              <a:rPr lang="en" dirty="0"/>
            </a:br>
            <a:r>
              <a:rPr lang="en" sz="2000" dirty="0"/>
              <a:t>Data suggests no association </a:t>
            </a:r>
            <a:br>
              <a:rPr lang="en" sz="2000" dirty="0"/>
            </a:br>
            <a:r>
              <a:rPr lang="en" sz="2000" dirty="0"/>
              <a:t>in adults groups in US</a:t>
            </a:r>
            <a:endParaRPr sz="2000" dirty="0"/>
          </a:p>
        </p:txBody>
      </p:sp>
      <p:sp>
        <p:nvSpPr>
          <p:cNvPr id="199" name="Google Shape;199;p22"/>
          <p:cNvSpPr txBox="1">
            <a:spLocks noGrp="1"/>
          </p:cNvSpPr>
          <p:nvPr>
            <p:ph type="body" idx="1"/>
          </p:nvPr>
        </p:nvSpPr>
        <p:spPr>
          <a:xfrm>
            <a:off x="448491" y="2231641"/>
            <a:ext cx="3142200" cy="26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dirty="0"/>
              <a:t>Asthma</a:t>
            </a:r>
          </a:p>
          <a:p>
            <a:pPr marL="285750" indent="-285750"/>
            <a:r>
              <a:rPr lang="en-US" dirty="0"/>
              <a:t>COPD</a:t>
            </a:r>
          </a:p>
          <a:p>
            <a:pPr marL="285750" indent="-285750"/>
            <a:r>
              <a:rPr lang="en-US" dirty="0"/>
              <a:t>Stroke</a:t>
            </a:r>
          </a:p>
          <a:p>
            <a:pPr marL="285750" indent="-285750"/>
            <a:r>
              <a:rPr lang="en-US" dirty="0"/>
              <a:t>Heart disease</a:t>
            </a:r>
            <a:endParaRPr dirty="0"/>
          </a:p>
        </p:txBody>
      </p:sp>
      <p:sp>
        <p:nvSpPr>
          <p:cNvPr id="200" name="Google Shape;200;p22"/>
          <p:cNvSpPr txBox="1">
            <a:spLocks noGrp="1"/>
          </p:cNvSpPr>
          <p:nvPr>
            <p:ph type="sldNum" idx="12"/>
          </p:nvPr>
        </p:nvSpPr>
        <p:spPr>
          <a:xfrm>
            <a:off x="844305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14</a:t>
            </a:fld>
            <a:endParaRPr/>
          </a:p>
        </p:txBody>
      </p:sp>
      <p:sp>
        <p:nvSpPr>
          <p:cNvPr id="7" name="Google Shape;198;p22">
            <a:extLst>
              <a:ext uri="{FF2B5EF4-FFF2-40B4-BE49-F238E27FC236}">
                <a16:creationId xmlns:a16="http://schemas.microsoft.com/office/drawing/2014/main" id="{8B0E9A6B-4CC5-3D43-916B-6873ABD573DC}"/>
              </a:ext>
            </a:extLst>
          </p:cNvPr>
          <p:cNvSpPr txBox="1">
            <a:spLocks/>
          </p:cNvSpPr>
          <p:nvPr/>
        </p:nvSpPr>
        <p:spPr>
          <a:xfrm>
            <a:off x="5345455" y="913094"/>
            <a:ext cx="3142200" cy="7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sz="2400" b="1" i="0" u="none" strike="noStrike" cap="none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Insert Charts Here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8152387-003A-D64D-8E84-229B7681E1FF}"/>
              </a:ext>
            </a:extLst>
          </p:cNvPr>
          <p:cNvSpPr/>
          <p:nvPr/>
        </p:nvSpPr>
        <p:spPr>
          <a:xfrm>
            <a:off x="6036192" y="4488241"/>
            <a:ext cx="255916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Data: US top 20 cities (2016)</a:t>
            </a:r>
          </a:p>
          <a:p>
            <a:r>
              <a:rPr lang="en-US" dirty="0">
                <a:solidFill>
                  <a:schemeClr val="bg1"/>
                </a:solidFill>
              </a:rPr>
              <a:t>Subjects: Adults &gt; 18</a:t>
            </a:r>
          </a:p>
        </p:txBody>
      </p:sp>
    </p:spTree>
    <p:extLst>
      <p:ext uri="{BB962C8B-B14F-4D97-AF65-F5344CB8AC3E}">
        <p14:creationId xmlns:p14="http://schemas.microsoft.com/office/powerpoint/2010/main" val="3349068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What may affect our results?</a:t>
            </a:r>
            <a:endParaRPr dirty="0"/>
          </a:p>
        </p:txBody>
      </p:sp>
      <p:sp>
        <p:nvSpPr>
          <p:cNvPr id="212" name="Google Shape;212;p24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15</a:t>
            </a:fld>
            <a:endParaRPr/>
          </a:p>
        </p:txBody>
      </p:sp>
      <p:pic>
        <p:nvPicPr>
          <p:cNvPr id="213" name="Google Shape;213;p24" descr="photo-1468233748640-b31327627610"/>
          <p:cNvPicPr preferRelativeResize="0"/>
          <p:nvPr/>
        </p:nvPicPr>
        <p:blipFill rotWithShape="1">
          <a:blip r:embed="rId3">
            <a:alphaModFix/>
          </a:blip>
          <a:srcRect l="27733" r="27729"/>
          <a:stretch/>
        </p:blipFill>
        <p:spPr>
          <a:xfrm>
            <a:off x="7169201" y="1"/>
            <a:ext cx="1974799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4" name="Google Shape;214;p24"/>
          <p:cNvGrpSpPr/>
          <p:nvPr/>
        </p:nvGrpSpPr>
        <p:grpSpPr>
          <a:xfrm>
            <a:off x="1265977" y="1542379"/>
            <a:ext cx="3168933" cy="3157509"/>
            <a:chOff x="3618600" y="537300"/>
            <a:chExt cx="4271951" cy="4256550"/>
          </a:xfrm>
        </p:grpSpPr>
        <p:sp>
          <p:nvSpPr>
            <p:cNvPr id="215" name="Google Shape;215;p24"/>
            <p:cNvSpPr/>
            <p:nvPr/>
          </p:nvSpPr>
          <p:spPr>
            <a:xfrm>
              <a:off x="3680275" y="537300"/>
              <a:ext cx="1906800" cy="1906800"/>
            </a:xfrm>
            <a:prstGeom prst="ellipse">
              <a:avLst/>
            </a:pr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b="1" dirty="0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N</a:t>
              </a:r>
              <a:r>
                <a:rPr lang="en" b="1" dirty="0" err="1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ew</a:t>
              </a:r>
              <a:r>
                <a:rPr lang="en" b="1" dirty="0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-onset</a:t>
              </a:r>
            </a:p>
            <a:p>
              <a:pPr algn="ctr"/>
              <a:r>
                <a:rPr lang="en" b="1" dirty="0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Diseas</a:t>
              </a:r>
              <a:r>
                <a:rPr lang="en" dirty="0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e</a:t>
              </a:r>
              <a:endParaRPr dirty="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>
              <a:off x="5983751" y="537300"/>
              <a:ext cx="1906800" cy="19068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>
                <a:buSzPts val="1100"/>
              </a:pPr>
              <a:r>
                <a:rPr lang="en" b="1" dirty="0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Exacerbate of pre-existing Disease</a:t>
              </a:r>
              <a:endParaRPr b="1" dirty="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  <p:sp>
          <p:nvSpPr>
            <p:cNvPr id="217" name="Google Shape;217;p24"/>
            <p:cNvSpPr/>
            <p:nvPr/>
          </p:nvSpPr>
          <p:spPr>
            <a:xfrm>
              <a:off x="3618600" y="2887050"/>
              <a:ext cx="1906800" cy="1906800"/>
            </a:xfrm>
            <a:prstGeom prst="ellipse">
              <a:avLst/>
            </a:prstGeom>
            <a:solidFill>
              <a:srgbClr val="33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b="1" dirty="0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Age of the Subjects</a:t>
              </a:r>
              <a:endParaRPr b="1" dirty="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5983750" y="2887050"/>
              <a:ext cx="1906800" cy="1906800"/>
            </a:xfrm>
            <a:prstGeom prst="ellipse">
              <a:avLst/>
            </a:prstGeom>
            <a:solidFill>
              <a:srgbClr val="A7EA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b="1" dirty="0">
                  <a:solidFill>
                    <a:srgbClr val="FFFFFF"/>
                  </a:solidFill>
                  <a:latin typeface="Pontano Sans"/>
                  <a:ea typeface="Pontano Sans"/>
                  <a:cs typeface="Pontano Sans"/>
                  <a:sym typeface="Pontano Sans"/>
                </a:rPr>
                <a:t>Air Pollution Level</a:t>
              </a:r>
            </a:p>
          </p:txBody>
        </p:sp>
      </p:grpSp>
      <p:sp>
        <p:nvSpPr>
          <p:cNvPr id="219" name="Google Shape;219;p24"/>
          <p:cNvSpPr/>
          <p:nvPr/>
        </p:nvSpPr>
        <p:spPr>
          <a:xfrm>
            <a:off x="2069153" y="2339766"/>
            <a:ext cx="1562700" cy="15627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Parameters</a:t>
            </a:r>
            <a:endParaRPr dirty="0">
              <a:solidFill>
                <a:srgbClr val="162D5A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220" name="Google Shape;220;p24"/>
          <p:cNvSpPr/>
          <p:nvPr/>
        </p:nvSpPr>
        <p:spPr>
          <a:xfrm>
            <a:off x="2172174" y="2438522"/>
            <a:ext cx="1356600" cy="1356600"/>
          </a:xfrm>
          <a:prstGeom prst="donut">
            <a:avLst>
              <a:gd name="adj" fmla="val 11468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" name="Google Shape;216;p24">
            <a:extLst>
              <a:ext uri="{FF2B5EF4-FFF2-40B4-BE49-F238E27FC236}">
                <a16:creationId xmlns:a16="http://schemas.microsoft.com/office/drawing/2014/main" id="{6F67CEBD-9BF1-AA4F-A3F1-3B5959BFD82C}"/>
              </a:ext>
            </a:extLst>
          </p:cNvPr>
          <p:cNvSpPr/>
          <p:nvPr/>
        </p:nvSpPr>
        <p:spPr>
          <a:xfrm>
            <a:off x="3027642" y="1542379"/>
            <a:ext cx="1414464" cy="1414464"/>
          </a:xfrm>
          <a:prstGeom prst="ellipse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100"/>
            </a:pPr>
            <a:r>
              <a:rPr lang="en" b="1" dirty="0">
                <a:solidFill>
                  <a:schemeClr val="tx1"/>
                </a:solidFill>
                <a:latin typeface="Pontano Sans"/>
                <a:ea typeface="Pontano Sans"/>
                <a:cs typeface="Pontano Sans"/>
                <a:sym typeface="Pontano Sans"/>
              </a:rPr>
              <a:t>Disease severity,</a:t>
            </a:r>
          </a:p>
          <a:p>
            <a:pPr algn="ctr">
              <a:buSzPts val="1100"/>
            </a:pPr>
            <a:r>
              <a:rPr lang="en" b="1" dirty="0">
                <a:solidFill>
                  <a:schemeClr val="tx1"/>
                </a:solidFill>
                <a:latin typeface="Pontano Sans"/>
                <a:ea typeface="Pontano Sans"/>
                <a:cs typeface="Pontano Sans"/>
                <a:sym typeface="Pontano Sans"/>
              </a:rPr>
              <a:t>mortality</a:t>
            </a:r>
            <a:endParaRPr b="1" dirty="0">
              <a:solidFill>
                <a:schemeClr val="tx1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16" name="Google Shape;218;p24">
            <a:extLst>
              <a:ext uri="{FF2B5EF4-FFF2-40B4-BE49-F238E27FC236}">
                <a16:creationId xmlns:a16="http://schemas.microsoft.com/office/drawing/2014/main" id="{6F2FC305-A4D2-DA48-AEDE-A42145DB7886}"/>
              </a:ext>
            </a:extLst>
          </p:cNvPr>
          <p:cNvSpPr/>
          <p:nvPr/>
        </p:nvSpPr>
        <p:spPr>
          <a:xfrm>
            <a:off x="3040379" y="3285389"/>
            <a:ext cx="1414464" cy="1414464"/>
          </a:xfrm>
          <a:prstGeom prst="ellipse">
            <a:avLst/>
          </a:prstGeom>
          <a:solidFill>
            <a:srgbClr val="A7EA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Pontano Sans"/>
                <a:ea typeface="Pontano Sans"/>
                <a:cs typeface="Pontano Sans"/>
                <a:sym typeface="Pontano Sans"/>
              </a:rPr>
              <a:t>World wide data</a:t>
            </a:r>
          </a:p>
        </p:txBody>
      </p:sp>
      <p:sp>
        <p:nvSpPr>
          <p:cNvPr id="17" name="Google Shape;217;p24">
            <a:extLst>
              <a:ext uri="{FF2B5EF4-FFF2-40B4-BE49-F238E27FC236}">
                <a16:creationId xmlns:a16="http://schemas.microsoft.com/office/drawing/2014/main" id="{481022DA-3117-184F-95B4-12728C782619}"/>
              </a:ext>
            </a:extLst>
          </p:cNvPr>
          <p:cNvSpPr/>
          <p:nvPr/>
        </p:nvSpPr>
        <p:spPr>
          <a:xfrm>
            <a:off x="1265977" y="3285389"/>
            <a:ext cx="1414464" cy="1414464"/>
          </a:xfrm>
          <a:prstGeom prst="ellipse">
            <a:avLst/>
          </a:prstGeom>
          <a:solidFill>
            <a:srgbClr val="33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Pontano Sans"/>
                <a:ea typeface="Pontano Sans"/>
                <a:cs typeface="Pontano Sans"/>
                <a:sym typeface="Pontano Sans"/>
              </a:rPr>
              <a:t>Analysis by different age groups</a:t>
            </a:r>
            <a:endParaRPr b="1" dirty="0">
              <a:solidFill>
                <a:schemeClr val="tx1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</p:spTree>
    <p:extLst>
      <p:ext uri="{BB962C8B-B14F-4D97-AF65-F5344CB8AC3E}">
        <p14:creationId xmlns:p14="http://schemas.microsoft.com/office/powerpoint/2010/main" val="2931818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  <p:bldP spid="1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276A0-779F-9140-99F4-70C07CF6DF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4B2363-E201-1440-83A0-0ABEE29F78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600" b="1" dirty="0"/>
              <a:t>What did we learn?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70CF07-9A87-7C48-9B3A-A61D98DB92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16</a:t>
            </a:fld>
            <a:endParaRPr lang="en"/>
          </a:p>
        </p:txBody>
      </p:sp>
      <p:sp>
        <p:nvSpPr>
          <p:cNvPr id="6" name="Google Shape;137;p16">
            <a:extLst>
              <a:ext uri="{FF2B5EF4-FFF2-40B4-BE49-F238E27FC236}">
                <a16:creationId xmlns:a16="http://schemas.microsoft.com/office/drawing/2014/main" id="{DE8493E5-B9FA-2344-8D21-7DDB9697AD96}"/>
              </a:ext>
            </a:extLst>
          </p:cNvPr>
          <p:cNvSpPr/>
          <p:nvPr/>
        </p:nvSpPr>
        <p:spPr>
          <a:xfrm>
            <a:off x="709450" y="2151150"/>
            <a:ext cx="548299" cy="841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gradFill>
                  <a:gsLst>
                    <a:gs pos="0">
                      <a:srgbClr val="75DDFF"/>
                    </a:gs>
                    <a:gs pos="100000">
                      <a:srgbClr val="09B1E9"/>
                    </a:gs>
                  </a:gsLst>
                  <a:lin ang="5400012" scaled="0"/>
                </a:gradFill>
                <a:latin typeface="Droid Serif"/>
              </a:rPr>
              <a:t>3</a:t>
            </a:r>
            <a:endParaRPr b="1" dirty="0">
              <a:gradFill>
                <a:gsLst>
                  <a:gs pos="0">
                    <a:srgbClr val="75DDFF"/>
                  </a:gs>
                  <a:gs pos="100000">
                    <a:srgbClr val="09B1E9"/>
                  </a:gs>
                </a:gsLst>
                <a:lin ang="5400012" scaled="0"/>
              </a:gradFill>
              <a:latin typeface="Droid Serif"/>
            </a:endParaRPr>
          </a:p>
        </p:txBody>
      </p:sp>
    </p:spTree>
    <p:extLst>
      <p:ext uri="{BB962C8B-B14F-4D97-AF65-F5344CB8AC3E}">
        <p14:creationId xmlns:p14="http://schemas.microsoft.com/office/powerpoint/2010/main" val="30369676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8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SUMMARY</a:t>
            </a:r>
            <a:endParaRPr dirty="0"/>
          </a:p>
        </p:txBody>
      </p:sp>
      <p:sp>
        <p:nvSpPr>
          <p:cNvPr id="151" name="Google Shape;151;p18"/>
          <p:cNvSpPr txBox="1">
            <a:spLocks noGrp="1"/>
          </p:cNvSpPr>
          <p:nvPr>
            <p:ph type="body" idx="1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Air Quality: Past and Current</a:t>
            </a:r>
          </a:p>
          <a:p>
            <a:pPr lvl="1"/>
            <a:r>
              <a:rPr lang="en-US" dirty="0"/>
              <a:t>Current: good &amp; moderate</a:t>
            </a:r>
          </a:p>
          <a:p>
            <a:pPr lvl="1"/>
            <a:r>
              <a:rPr lang="en-US" dirty="0"/>
              <a:t>Trend: air quality keep improving since 2001</a:t>
            </a:r>
            <a:endParaRPr dirty="0"/>
          </a:p>
          <a:p>
            <a:r>
              <a:rPr lang="en" dirty="0"/>
              <a:t>Air Quality vs</a:t>
            </a:r>
            <a:r>
              <a:rPr lang="zh-CN" altLang="en-US" dirty="0"/>
              <a:t> </a:t>
            </a:r>
            <a:r>
              <a:rPr lang="en" altLang="zh-CN" dirty="0"/>
              <a:t>Disease</a:t>
            </a:r>
          </a:p>
          <a:p>
            <a:pPr lvl="1"/>
            <a:r>
              <a:rPr lang="en-US" dirty="0"/>
              <a:t>N</a:t>
            </a:r>
            <a:r>
              <a:rPr lang="en" dirty="0"/>
              <a:t>o positive </a:t>
            </a:r>
            <a:r>
              <a:rPr lang="en" dirty="0" err="1"/>
              <a:t>cor</a:t>
            </a:r>
            <a:r>
              <a:rPr lang="en-US" dirty="0"/>
              <a:t>r</a:t>
            </a:r>
            <a:r>
              <a:rPr lang="en" dirty="0"/>
              <a:t>elation between air quality and disease prevalence (asthma, COPD, stroke and heart disease) in our datasets</a:t>
            </a:r>
          </a:p>
          <a:p>
            <a:pPr lvl="1"/>
            <a:endParaRPr dirty="0"/>
          </a:p>
          <a:p>
            <a:pPr marL="0" indent="0">
              <a:buNone/>
            </a:pPr>
            <a:endParaRPr dirty="0"/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17</a:t>
            </a:fld>
            <a:endParaRPr/>
          </a:p>
        </p:txBody>
      </p:sp>
      <p:pic>
        <p:nvPicPr>
          <p:cNvPr id="153" name="Google Shape;153;p18" descr="photo-1485113304677-256fd24bb0ae"/>
          <p:cNvPicPr preferRelativeResize="0"/>
          <p:nvPr/>
        </p:nvPicPr>
        <p:blipFill rotWithShape="1">
          <a:blip r:embed="rId3">
            <a:alphaModFix/>
          </a:blip>
          <a:srcRect l="49857" r="24546"/>
          <a:stretch/>
        </p:blipFill>
        <p:spPr>
          <a:xfrm>
            <a:off x="7169201" y="0"/>
            <a:ext cx="1974799" cy="514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35856277"/>
      </p:ext>
    </p:extLst>
  </p:cSld>
  <p:clrMapOvr>
    <a:masterClrMapping/>
  </p:clrMapOvr>
  <p:transition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5"/>
          <p:cNvSpPr/>
          <p:nvPr/>
        </p:nvSpPr>
        <p:spPr>
          <a:xfrm>
            <a:off x="3635942" y="1012245"/>
            <a:ext cx="3855147" cy="3001276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33CCFF"/>
          </a:solidFill>
          <a:ln w="9525" cap="flat" cmpd="sng">
            <a:solidFill>
              <a:srgbClr val="162D5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26" name="Google Shape;326;p35"/>
          <p:cNvSpPr/>
          <p:nvPr/>
        </p:nvSpPr>
        <p:spPr>
          <a:xfrm>
            <a:off x="3797266" y="1171625"/>
            <a:ext cx="35325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2400" dirty="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DEMO</a:t>
            </a:r>
          </a:p>
          <a:p>
            <a:pPr algn="ctr"/>
            <a:endParaRPr lang="en" sz="2400" dirty="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algn="ctr"/>
            <a:r>
              <a:rPr lang="en" sz="2400" dirty="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TIME</a:t>
            </a:r>
          </a:p>
          <a:p>
            <a:pPr algn="ctr"/>
            <a:r>
              <a:rPr lang="en" sz="2400" dirty="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(or add web picture here)</a:t>
            </a:r>
            <a:endParaRPr sz="2400" dirty="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327" name="Google Shape;327;p35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18</a:t>
            </a:fld>
            <a:endParaRPr/>
          </a:p>
        </p:txBody>
      </p:sp>
      <p:sp>
        <p:nvSpPr>
          <p:cNvPr id="328" name="Google Shape;328;p35"/>
          <p:cNvSpPr txBox="1">
            <a:spLocks noGrp="1"/>
          </p:cNvSpPr>
          <p:nvPr>
            <p:ph type="body" idx="4294967295"/>
          </p:nvPr>
        </p:nvSpPr>
        <p:spPr>
          <a:xfrm>
            <a:off x="609600" y="489750"/>
            <a:ext cx="2328000" cy="41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Droid Serif"/>
                <a:ea typeface="Droid Serif"/>
                <a:cs typeface="Droid Serif"/>
                <a:sym typeface="Droid Serif"/>
              </a:rPr>
              <a:t>Website</a:t>
            </a:r>
            <a:endParaRPr sz="2400" b="1" dirty="0">
              <a:solidFill>
                <a:srgbClr val="FFFFFF"/>
              </a:solidFill>
              <a:latin typeface="Droid Serif"/>
              <a:ea typeface="Droid Serif"/>
              <a:cs typeface="Droid Serif"/>
              <a:sym typeface="Droid Serif"/>
            </a:endParaRPr>
          </a:p>
          <a:p>
            <a:pPr marL="0" indent="0">
              <a:buNone/>
            </a:pPr>
            <a:r>
              <a:rPr lang="en" sz="1400" dirty="0">
                <a:solidFill>
                  <a:srgbClr val="FFFFFF"/>
                </a:solidFill>
              </a:rPr>
              <a:t>Homepage</a:t>
            </a:r>
          </a:p>
          <a:p>
            <a:pPr marL="0" indent="0">
              <a:buNone/>
            </a:pPr>
            <a:r>
              <a:rPr lang="en" sz="1400" dirty="0">
                <a:solidFill>
                  <a:srgbClr val="FFFFFF"/>
                </a:solidFill>
              </a:rPr>
              <a:t>Heatmap page</a:t>
            </a:r>
          </a:p>
          <a:p>
            <a:pPr marL="0" indent="0">
              <a:buNone/>
            </a:pPr>
            <a:r>
              <a:rPr lang="en" sz="1400" dirty="0">
                <a:solidFill>
                  <a:srgbClr val="FFFFFF"/>
                </a:solidFill>
              </a:rPr>
              <a:t>Politician page</a:t>
            </a:r>
          </a:p>
          <a:p>
            <a:pPr marL="0" indent="0">
              <a:buNone/>
            </a:pPr>
            <a:endParaRPr lang="en" sz="1400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sz="1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9918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3"/>
          <p:cNvSpPr/>
          <p:nvPr/>
        </p:nvSpPr>
        <p:spPr>
          <a:xfrm>
            <a:off x="4629822" y="623036"/>
            <a:ext cx="1863608" cy="3921828"/>
          </a:xfrm>
          <a:custGeom>
            <a:avLst/>
            <a:gdLst/>
            <a:ahLst/>
            <a:cxnLst/>
            <a:rect l="l" t="t" r="r" b="b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33CCFF"/>
          </a:solidFill>
          <a:ln w="9525" cap="flat" cmpd="sng">
            <a:solidFill>
              <a:srgbClr val="162D5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10" name="Google Shape;310;p33"/>
          <p:cNvSpPr/>
          <p:nvPr/>
        </p:nvSpPr>
        <p:spPr>
          <a:xfrm>
            <a:off x="4766775" y="1188850"/>
            <a:ext cx="1589700" cy="28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0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Place your screenshot here</a:t>
            </a:r>
            <a:endParaRPr sz="10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311" name="Google Shape;311;p33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19</a:t>
            </a:fld>
            <a:endParaRPr/>
          </a:p>
        </p:txBody>
      </p:sp>
      <p:sp>
        <p:nvSpPr>
          <p:cNvPr id="312" name="Google Shape;312;p33"/>
          <p:cNvSpPr txBox="1">
            <a:spLocks noGrp="1"/>
          </p:cNvSpPr>
          <p:nvPr>
            <p:ph type="body" idx="4294967295"/>
          </p:nvPr>
        </p:nvSpPr>
        <p:spPr>
          <a:xfrm>
            <a:off x="609600" y="489750"/>
            <a:ext cx="2328000" cy="41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Droid Serif"/>
                <a:ea typeface="Droid Serif"/>
                <a:cs typeface="Droid Serif"/>
                <a:sym typeface="Droid Serif"/>
              </a:rPr>
              <a:t>Responsive webpage</a:t>
            </a:r>
            <a:endParaRPr sz="2400" b="1" dirty="0">
              <a:solidFill>
                <a:srgbClr val="FFFFFF"/>
              </a:solidFill>
              <a:latin typeface="Droid Serif"/>
              <a:ea typeface="Droid Serif"/>
              <a:cs typeface="Droid Serif"/>
              <a:sym typeface="Droid Serif"/>
            </a:endParaRPr>
          </a:p>
        </p:txBody>
      </p:sp>
    </p:spTree>
    <p:extLst>
      <p:ext uri="{BB962C8B-B14F-4D97-AF65-F5344CB8AC3E}">
        <p14:creationId xmlns:p14="http://schemas.microsoft.com/office/powerpoint/2010/main" val="602925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5"/>
          <p:cNvSpPr txBox="1">
            <a:spLocks noGrp="1"/>
          </p:cNvSpPr>
          <p:nvPr>
            <p:ph type="title" idx="4294967295"/>
          </p:nvPr>
        </p:nvSpPr>
        <p:spPr>
          <a:xfrm>
            <a:off x="627220" y="1026549"/>
            <a:ext cx="50034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dirty="0">
                <a:solidFill>
                  <a:srgbClr val="16A3E0"/>
                </a:solidFill>
              </a:rPr>
              <a:t>Hello!</a:t>
            </a:r>
            <a:endParaRPr sz="6000" dirty="0">
              <a:solidFill>
                <a:srgbClr val="16A3E0"/>
              </a:solidFill>
            </a:endParaRPr>
          </a:p>
        </p:txBody>
      </p:sp>
      <p:sp>
        <p:nvSpPr>
          <p:cNvPr id="128" name="Google Shape;128;p15"/>
          <p:cNvSpPr txBox="1">
            <a:spLocks noGrp="1"/>
          </p:cNvSpPr>
          <p:nvPr>
            <p:ph type="body" idx="4294967295"/>
          </p:nvPr>
        </p:nvSpPr>
        <p:spPr>
          <a:xfrm>
            <a:off x="627220" y="1754349"/>
            <a:ext cx="5003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3200" b="1" dirty="0"/>
              <a:t>We are Winnie, Lei, </a:t>
            </a:r>
            <a:r>
              <a:rPr lang="en-US" sz="3200" b="1" dirty="0"/>
              <a:t>&amp; </a:t>
            </a:r>
            <a:r>
              <a:rPr lang="en" sz="3200" b="1" dirty="0"/>
              <a:t>Rob</a:t>
            </a:r>
            <a:endParaRPr sz="3200" b="1" dirty="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dirty="0"/>
              <a:t>We are here because we care </a:t>
            </a:r>
            <a:r>
              <a:rPr lang="en-US" dirty="0"/>
              <a:t>about the intersection between </a:t>
            </a:r>
            <a:r>
              <a:rPr lang="en" dirty="0"/>
              <a:t>public health </a:t>
            </a:r>
            <a:r>
              <a:rPr lang="en-US" dirty="0"/>
              <a:t>and the environment</a:t>
            </a:r>
            <a:r>
              <a:rPr lang="en" dirty="0"/>
              <a:t>. </a:t>
            </a:r>
            <a:endParaRPr dirty="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dirty="0"/>
              <a:t>You can find our project at: </a:t>
            </a:r>
            <a:r>
              <a:rPr lang="en-US" dirty="0">
                <a:hlinkClick r:id="rId3"/>
              </a:rPr>
              <a:t>https://github.com/robeaseab/Air-Quality-and-Disease</a:t>
            </a:r>
            <a:endParaRPr sz="36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2C9226-5CE1-CE42-B962-6AD7444372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96" r="33974"/>
          <a:stretch/>
        </p:blipFill>
        <p:spPr>
          <a:xfrm>
            <a:off x="5648908" y="-9144"/>
            <a:ext cx="2532888" cy="51435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0ADCC8-7D6C-D947-BDA0-8781DCD8A29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6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20</a:t>
            </a:fld>
            <a:endParaRPr/>
          </a:p>
        </p:txBody>
      </p:sp>
      <p:sp>
        <p:nvSpPr>
          <p:cNvPr id="334" name="Google Shape;334;p36"/>
          <p:cNvSpPr txBox="1">
            <a:spLocks noGrp="1"/>
          </p:cNvSpPr>
          <p:nvPr>
            <p:ph type="title" idx="4294967295"/>
          </p:nvPr>
        </p:nvSpPr>
        <p:spPr>
          <a:xfrm>
            <a:off x="755125" y="1477700"/>
            <a:ext cx="50034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>
                <a:solidFill>
                  <a:srgbClr val="16A3E0"/>
                </a:solidFill>
              </a:rPr>
              <a:t>Thanks!</a:t>
            </a:r>
            <a:endParaRPr sz="6000">
              <a:solidFill>
                <a:srgbClr val="16A3E0"/>
              </a:solidFill>
            </a:endParaRPr>
          </a:p>
        </p:txBody>
      </p:sp>
      <p:sp>
        <p:nvSpPr>
          <p:cNvPr id="335" name="Google Shape;335;p36"/>
          <p:cNvSpPr txBox="1">
            <a:spLocks noGrp="1"/>
          </p:cNvSpPr>
          <p:nvPr>
            <p:ph type="body" idx="4294967295"/>
          </p:nvPr>
        </p:nvSpPr>
        <p:spPr>
          <a:xfrm>
            <a:off x="755125" y="2100750"/>
            <a:ext cx="5003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3600" b="1" dirty="0"/>
              <a:t>Any questions?</a:t>
            </a:r>
            <a:endParaRPr dirty="0"/>
          </a:p>
        </p:txBody>
      </p:sp>
      <p:pic>
        <p:nvPicPr>
          <p:cNvPr id="336" name="Google Shape;336;p36" descr="5.jpg"/>
          <p:cNvPicPr preferRelativeResize="0"/>
          <p:nvPr/>
        </p:nvPicPr>
        <p:blipFill rotWithShape="1">
          <a:blip r:embed="rId3">
            <a:alphaModFix/>
          </a:blip>
          <a:srcRect l="37369" r="37369"/>
          <a:stretch/>
        </p:blipFill>
        <p:spPr>
          <a:xfrm>
            <a:off x="5888701" y="0"/>
            <a:ext cx="23097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EB641BC-FF89-C241-A514-4F353951C2D3}"/>
              </a:ext>
            </a:extLst>
          </p:cNvPr>
          <p:cNvSpPr txBox="1"/>
          <p:nvPr/>
        </p:nvSpPr>
        <p:spPr>
          <a:xfrm>
            <a:off x="2398310" y="4576742"/>
            <a:ext cx="3360215" cy="56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dirty="0">
                <a:solidFill>
                  <a:srgbClr val="00B0F0"/>
                </a:solidFill>
              </a:rPr>
              <a:t>Presentation template by </a:t>
            </a:r>
            <a:r>
              <a:rPr lang="en-US" u="sng" dirty="0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</a:t>
            </a:r>
            <a:endParaRPr lang="en-US" dirty="0">
              <a:solidFill>
                <a:srgbClr val="00B0F0"/>
              </a:solidFill>
            </a:endParaRPr>
          </a:p>
          <a:p>
            <a:pPr>
              <a:lnSpc>
                <a:spcPct val="115000"/>
              </a:lnSpc>
            </a:pPr>
            <a:r>
              <a:rPr lang="en-US" dirty="0">
                <a:solidFill>
                  <a:srgbClr val="00B0F0"/>
                </a:solidFill>
              </a:rPr>
              <a:t>Photographs by </a:t>
            </a:r>
            <a:r>
              <a:rPr lang="en-US" u="sng" dirty="0">
                <a:solidFill>
                  <a:srgbClr val="00B0F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endParaRPr 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58998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9B721A-FCB9-C549-AADF-7E43C4C6A7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056175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4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Instructions for use</a:t>
            </a:r>
            <a:endParaRPr/>
          </a:p>
        </p:txBody>
      </p:sp>
      <p:sp>
        <p:nvSpPr>
          <p:cNvPr id="119" name="Google Shape;119;p14"/>
          <p:cNvSpPr txBox="1">
            <a:spLocks noGrp="1"/>
          </p:cNvSpPr>
          <p:nvPr>
            <p:ph type="body" idx="2"/>
          </p:nvPr>
        </p:nvSpPr>
        <p:spPr>
          <a:xfrm>
            <a:off x="2801725" y="1446225"/>
            <a:ext cx="2804400" cy="19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sz="1200" b="1"/>
              <a:t>EDIT IN POWERPOINT®</a:t>
            </a:r>
            <a:endParaRPr sz="120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sz="1200"/>
              <a:t>Click on the button under the presentation preview that says "Download as PowerPoint template". You will get a .pptx file that you can edit in PowerPoint.</a:t>
            </a:r>
            <a:endParaRPr sz="120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sz="1200"/>
              <a:t>Remember to download and install the fonts used in this presentation (you’ll find the links to the font files needed in the </a:t>
            </a:r>
            <a:r>
              <a:rPr lang="en" sz="1200" u="sng">
                <a:hlinkClick r:id="rId3" action="ppaction://hlinksldjump"/>
              </a:rPr>
              <a:t>Presentation design slide</a:t>
            </a:r>
            <a:r>
              <a:rPr lang="en" sz="1200"/>
              <a:t>)</a:t>
            </a:r>
            <a:endParaRPr sz="1200"/>
          </a:p>
          <a:p>
            <a:pPr marL="0" indent="0">
              <a:buNone/>
            </a:pPr>
            <a:endParaRPr sz="1200" b="1"/>
          </a:p>
        </p:txBody>
      </p:sp>
      <p:sp>
        <p:nvSpPr>
          <p:cNvPr id="120" name="Google Shape;120;p14"/>
          <p:cNvSpPr txBox="1">
            <a:spLocks noGrp="1"/>
          </p:cNvSpPr>
          <p:nvPr>
            <p:ph type="body" idx="2"/>
          </p:nvPr>
        </p:nvSpPr>
        <p:spPr>
          <a:xfrm>
            <a:off x="457200" y="4210725"/>
            <a:ext cx="5301300" cy="8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sz="1000" b="1" dirty="0">
                <a:solidFill>
                  <a:srgbClr val="1155CC"/>
                </a:solidFill>
              </a:rPr>
              <a:t>More info on how to use this template at </a:t>
            </a:r>
            <a:r>
              <a:rPr lang="en" sz="1000" b="1" u="sng" dirty="0">
                <a:solidFill>
                  <a:srgbClr val="1155CC"/>
                </a:solidFill>
                <a:hlinkClick r:id="rId4"/>
              </a:rPr>
              <a:t>www.slidescarnival.com/help-use-presentation-template</a:t>
            </a:r>
            <a:endParaRPr sz="1000" b="1" dirty="0">
              <a:solidFill>
                <a:srgbClr val="1155CC"/>
              </a:solidFill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en" sz="1000" dirty="0">
                <a:solidFill>
                  <a:srgbClr val="1155CC"/>
                </a:solidFill>
              </a:rPr>
              <a:t>This template is free to use under </a:t>
            </a:r>
            <a:r>
              <a:rPr lang="en" sz="1000" u="sng" dirty="0">
                <a:solidFill>
                  <a:srgbClr val="1155CC"/>
                </a:solidFill>
                <a:hlinkClick r:id="rId5"/>
              </a:rPr>
              <a:t>Creative Commons Attribution license</a:t>
            </a:r>
            <a:r>
              <a:rPr lang="en" sz="1000" dirty="0">
                <a:solidFill>
                  <a:srgbClr val="1155CC"/>
                </a:solidFill>
              </a:rPr>
              <a:t>. You can keep the Credits slide or mention </a:t>
            </a:r>
            <a:r>
              <a:rPr lang="en" sz="1000" dirty="0" err="1">
                <a:solidFill>
                  <a:srgbClr val="1155CC"/>
                </a:solidFill>
              </a:rPr>
              <a:t>SlidesCarnival</a:t>
            </a:r>
            <a:r>
              <a:rPr lang="en" sz="1000" dirty="0">
                <a:solidFill>
                  <a:srgbClr val="1155CC"/>
                </a:solidFill>
              </a:rPr>
              <a:t> and other resources used in a slide footer.</a:t>
            </a:r>
            <a:endParaRPr sz="1000" dirty="0">
              <a:solidFill>
                <a:srgbClr val="1155CC"/>
              </a:solidFill>
            </a:endParaRPr>
          </a:p>
          <a:p>
            <a:pPr marL="0" indent="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endParaRPr sz="1000" dirty="0">
              <a:solidFill>
                <a:srgbClr val="1155CC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endParaRPr sz="1000" dirty="0">
              <a:solidFill>
                <a:srgbClr val="1155CC"/>
              </a:solidFill>
            </a:endParaRPr>
          </a:p>
        </p:txBody>
      </p:sp>
      <p:sp>
        <p:nvSpPr>
          <p:cNvPr id="121" name="Google Shape;121;p14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22</a:t>
            </a:fld>
            <a:endParaRPr/>
          </a:p>
        </p:txBody>
      </p:sp>
      <p:sp>
        <p:nvSpPr>
          <p:cNvPr id="122" name="Google Shape;122;p14"/>
          <p:cNvSpPr txBox="1">
            <a:spLocks noGrp="1"/>
          </p:cNvSpPr>
          <p:nvPr>
            <p:ph type="body" idx="1"/>
          </p:nvPr>
        </p:nvSpPr>
        <p:spPr>
          <a:xfrm>
            <a:off x="457200" y="1446225"/>
            <a:ext cx="2211300" cy="19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sz="1200" b="1"/>
              <a:t>EDIT IN GOOGLE SLIDES</a:t>
            </a:r>
            <a:endParaRPr sz="120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sz="1200"/>
              <a:t>Click on the button under the presentation preview that says "Use as Google Slides Theme".</a:t>
            </a:r>
            <a:endParaRPr sz="120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sz="1200"/>
              <a:t>You will get a copy of this document on your Google Drive and will be able to edit, add or delete slides.</a:t>
            </a:r>
            <a:endParaRPr sz="120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" sz="1200"/>
              <a:t>You have to be signed in to your Google account.</a:t>
            </a:r>
            <a:endParaRPr sz="1200"/>
          </a:p>
          <a:p>
            <a:pPr marL="0" indent="0">
              <a:buNone/>
            </a:pPr>
            <a:endParaRPr sz="12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ctrTitle" idx="4294967295"/>
          </p:nvPr>
        </p:nvSpPr>
        <p:spPr>
          <a:xfrm>
            <a:off x="685800" y="2878750"/>
            <a:ext cx="654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>
                <a:solidFill>
                  <a:srgbClr val="FFFFFF"/>
                </a:solidFill>
              </a:rPr>
              <a:t>Big concept</a:t>
            </a:r>
            <a:endParaRPr sz="6000">
              <a:solidFill>
                <a:srgbClr val="FFFFFF"/>
              </a:solidFill>
            </a:endParaRPr>
          </a:p>
        </p:txBody>
      </p:sp>
      <p:sp>
        <p:nvSpPr>
          <p:cNvPr id="159" name="Google Shape;159;p19"/>
          <p:cNvSpPr txBox="1">
            <a:spLocks noGrp="1"/>
          </p:cNvSpPr>
          <p:nvPr>
            <p:ph type="subTitle" idx="4294967295"/>
          </p:nvPr>
        </p:nvSpPr>
        <p:spPr>
          <a:xfrm>
            <a:off x="685800" y="3944950"/>
            <a:ext cx="4716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1400">
                <a:solidFill>
                  <a:srgbClr val="FFFFFF"/>
                </a:solidFill>
              </a:rPr>
              <a:t>Bring the attention of your audience over a key concept using icons or illustrations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160" name="Google Shape;160;p19"/>
          <p:cNvSpPr/>
          <p:nvPr/>
        </p:nvSpPr>
        <p:spPr>
          <a:xfrm>
            <a:off x="6068197" y="2435701"/>
            <a:ext cx="218604" cy="20873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61" name="Google Shape;161;p19"/>
          <p:cNvGrpSpPr/>
          <p:nvPr/>
        </p:nvGrpSpPr>
        <p:grpSpPr>
          <a:xfrm>
            <a:off x="5725193" y="493181"/>
            <a:ext cx="1478365" cy="1478741"/>
            <a:chOff x="6654650" y="3665275"/>
            <a:chExt cx="409100" cy="409125"/>
          </a:xfrm>
        </p:grpSpPr>
        <p:sp>
          <p:nvSpPr>
            <p:cNvPr id="162" name="Google Shape;162;p1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gradFill>
              <a:gsLst>
                <a:gs pos="0">
                  <a:srgbClr val="3177EE"/>
                </a:gs>
                <a:gs pos="100000">
                  <a:srgbClr val="113D8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gradFill>
              <a:gsLst>
                <a:gs pos="0">
                  <a:srgbClr val="3177EE"/>
                </a:gs>
                <a:gs pos="100000">
                  <a:srgbClr val="113D8A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64" name="Google Shape;164;p19"/>
          <p:cNvSpPr/>
          <p:nvPr/>
        </p:nvSpPr>
        <p:spPr>
          <a:xfrm rot="2467125">
            <a:off x="4799066" y="658834"/>
            <a:ext cx="303745" cy="29005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65" name="Google Shape;165;p19"/>
          <p:cNvSpPr/>
          <p:nvPr/>
        </p:nvSpPr>
        <p:spPr>
          <a:xfrm rot="-1609080">
            <a:off x="5338910" y="1128185"/>
            <a:ext cx="218605" cy="20873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66" name="Google Shape;166;p19"/>
          <p:cNvSpPr/>
          <p:nvPr/>
        </p:nvSpPr>
        <p:spPr>
          <a:xfrm rot="2926152">
            <a:off x="7230015" y="1548702"/>
            <a:ext cx="163711" cy="156317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67" name="Google Shape;167;p19"/>
          <p:cNvSpPr/>
          <p:nvPr/>
        </p:nvSpPr>
        <p:spPr>
          <a:xfrm rot="-1609210">
            <a:off x="7270042" y="862994"/>
            <a:ext cx="83659" cy="7988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68" name="Google Shape;168;p19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23</a:t>
            </a:fld>
            <a:endParaRPr/>
          </a:p>
        </p:txBody>
      </p:sp>
      <p:grpSp>
        <p:nvGrpSpPr>
          <p:cNvPr id="169" name="Google Shape;169;p19"/>
          <p:cNvGrpSpPr/>
          <p:nvPr/>
        </p:nvGrpSpPr>
        <p:grpSpPr>
          <a:xfrm rot="1056990">
            <a:off x="4094029" y="1826101"/>
            <a:ext cx="883248" cy="883313"/>
            <a:chOff x="570875" y="4322250"/>
            <a:chExt cx="443300" cy="443325"/>
          </a:xfrm>
        </p:grpSpPr>
        <p:sp>
          <p:nvSpPr>
            <p:cNvPr id="170" name="Google Shape;170;p1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gradFill>
              <a:gsLst>
                <a:gs pos="0">
                  <a:srgbClr val="C6F18D"/>
                </a:gs>
                <a:gs pos="100000">
                  <a:srgbClr val="8AD82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1" name="Google Shape;171;p1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gradFill>
              <a:gsLst>
                <a:gs pos="0">
                  <a:srgbClr val="C6F18D"/>
                </a:gs>
                <a:gs pos="100000">
                  <a:srgbClr val="8AD82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2" name="Google Shape;172;p1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gradFill>
              <a:gsLst>
                <a:gs pos="0">
                  <a:srgbClr val="C6F18D"/>
                </a:gs>
                <a:gs pos="100000">
                  <a:srgbClr val="8AD82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73" name="Google Shape;173;p1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gradFill>
              <a:gsLst>
                <a:gs pos="0">
                  <a:srgbClr val="C6F18D"/>
                </a:gs>
                <a:gs pos="100000">
                  <a:srgbClr val="8AD82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7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Credits</a:t>
            </a:r>
            <a:endParaRPr/>
          </a:p>
        </p:txBody>
      </p:sp>
      <p:sp>
        <p:nvSpPr>
          <p:cNvPr id="342" name="Google Shape;342;p37"/>
          <p:cNvSpPr txBox="1">
            <a:spLocks noGrp="1"/>
          </p:cNvSpPr>
          <p:nvPr>
            <p:ph type="body" idx="1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Special thanks to all the people who made and released these awesome resources for free:</a:t>
            </a:r>
            <a:endParaRPr dirty="0"/>
          </a:p>
          <a:p>
            <a:pPr>
              <a:lnSpc>
                <a:spcPct val="115000"/>
              </a:lnSpc>
            </a:pPr>
            <a:r>
              <a:rPr lang="en" dirty="0"/>
              <a:t>Presentation template by </a:t>
            </a:r>
            <a:r>
              <a:rPr lang="en" u="sng" dirty="0">
                <a:solidFill>
                  <a:srgbClr val="16A3E0"/>
                </a:solidFill>
                <a:hlinkClick r:id="rId3"/>
              </a:rPr>
              <a:t>SlidesCarnival</a:t>
            </a:r>
            <a:endParaRPr dirty="0">
              <a:solidFill>
                <a:srgbClr val="16A3E0"/>
              </a:solidFill>
            </a:endParaRPr>
          </a:p>
          <a:p>
            <a:pPr>
              <a:lnSpc>
                <a:spcPct val="115000"/>
              </a:lnSpc>
              <a:spcBef>
                <a:spcPts val="0"/>
              </a:spcBef>
            </a:pPr>
            <a:r>
              <a:rPr lang="en" dirty="0"/>
              <a:t>Photographs by </a:t>
            </a:r>
            <a:r>
              <a:rPr lang="en" u="sng" dirty="0">
                <a:solidFill>
                  <a:srgbClr val="16A3E0"/>
                </a:solidFill>
                <a:hlinkClick r:id="rId4"/>
              </a:rPr>
              <a:t>Unsplash</a:t>
            </a:r>
            <a:endParaRPr dirty="0">
              <a:solidFill>
                <a:srgbClr val="16A3E0"/>
              </a:solidFill>
            </a:endParaRPr>
          </a:p>
        </p:txBody>
      </p:sp>
      <p:sp>
        <p:nvSpPr>
          <p:cNvPr id="343" name="Google Shape;343;p37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8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Presentation design</a:t>
            </a:r>
            <a:endParaRPr/>
          </a:p>
        </p:txBody>
      </p:sp>
      <p:sp>
        <p:nvSpPr>
          <p:cNvPr id="349" name="Google Shape;349;p38"/>
          <p:cNvSpPr txBox="1">
            <a:spLocks noGrp="1"/>
          </p:cNvSpPr>
          <p:nvPr>
            <p:ph type="body" idx="1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1400" dirty="0"/>
              <a:t>This presentation uses the following typographies and colors:</a:t>
            </a:r>
            <a:endParaRPr sz="1400" dirty="0"/>
          </a:p>
          <a:p>
            <a:pPr indent="-317492">
              <a:lnSpc>
                <a:spcPct val="115000"/>
              </a:lnSpc>
              <a:buSzPts val="1400"/>
            </a:pPr>
            <a:r>
              <a:rPr lang="en" sz="1400" dirty="0"/>
              <a:t>Titles: </a:t>
            </a:r>
            <a:r>
              <a:rPr lang="en" sz="1400" b="1" dirty="0"/>
              <a:t>Droid serif</a:t>
            </a:r>
            <a:endParaRPr sz="1400" b="1" dirty="0"/>
          </a:p>
          <a:p>
            <a:pPr indent="-317492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" sz="1400" dirty="0"/>
              <a:t>Body copy: </a:t>
            </a:r>
            <a:r>
              <a:rPr lang="en" sz="1400" b="1" dirty="0" err="1"/>
              <a:t>Pontano</a:t>
            </a:r>
            <a:r>
              <a:rPr lang="en" sz="1400" b="1" dirty="0"/>
              <a:t> Sans</a:t>
            </a:r>
            <a:endParaRPr sz="1400" b="1" dirty="0"/>
          </a:p>
          <a:p>
            <a:pPr marL="0" indent="0">
              <a:lnSpc>
                <a:spcPct val="115000"/>
              </a:lnSpc>
              <a:spcBef>
                <a:spcPts val="0"/>
              </a:spcBef>
              <a:buNone/>
            </a:pPr>
            <a:endParaRPr sz="1400" dirty="0"/>
          </a:p>
          <a:p>
            <a:pPr marL="0" indent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400" dirty="0"/>
              <a:t>You can download the fonts on these pages:</a:t>
            </a:r>
            <a:endParaRPr sz="1400" dirty="0"/>
          </a:p>
          <a:p>
            <a:pPr marL="0" indent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400" u="sng" dirty="0">
                <a:solidFill>
                  <a:srgbClr val="16A3E0"/>
                </a:solidFill>
                <a:hlinkClick r:id="rId3"/>
              </a:rPr>
              <a:t>https://www.fontsquirrel.com/fonts/droid-serif</a:t>
            </a:r>
            <a:endParaRPr sz="1400" dirty="0">
              <a:solidFill>
                <a:srgbClr val="16A3E0"/>
              </a:solidFill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400" u="sng" dirty="0">
                <a:solidFill>
                  <a:srgbClr val="16A3E0"/>
                </a:solidFill>
                <a:hlinkClick r:id="rId4"/>
              </a:rPr>
              <a:t>http://www.1001fonts.com/pontano-sans-font.html</a:t>
            </a:r>
            <a:endParaRPr sz="1400" dirty="0">
              <a:solidFill>
                <a:srgbClr val="16A3E0"/>
              </a:solidFill>
            </a:endParaRPr>
          </a:p>
          <a:p>
            <a:pPr marL="0" indent="0">
              <a:lnSpc>
                <a:spcPct val="115000"/>
              </a:lnSpc>
              <a:buNone/>
            </a:pPr>
            <a:endParaRPr sz="1400" dirty="0"/>
          </a:p>
          <a:p>
            <a:pPr indent="-317492">
              <a:lnSpc>
                <a:spcPct val="115000"/>
              </a:lnSpc>
              <a:buSzPts val="1400"/>
            </a:pPr>
            <a:r>
              <a:rPr lang="en" sz="1400" dirty="0"/>
              <a:t>Cyan </a:t>
            </a:r>
            <a:r>
              <a:rPr lang="en" sz="1400" b="1" dirty="0">
                <a:solidFill>
                  <a:srgbClr val="33CCFF"/>
                </a:solidFill>
              </a:rPr>
              <a:t>#33ccff</a:t>
            </a:r>
            <a:endParaRPr sz="1400" dirty="0"/>
          </a:p>
          <a:p>
            <a:pPr indent="-317492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" sz="1400" dirty="0"/>
              <a:t>Navy </a:t>
            </a:r>
            <a:r>
              <a:rPr lang="en" sz="1400" b="1" dirty="0"/>
              <a:t>#162d5a</a:t>
            </a:r>
            <a:endParaRPr sz="1400" dirty="0"/>
          </a:p>
          <a:p>
            <a:pPr indent="-317492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" sz="1400" dirty="0"/>
              <a:t>Turquoise </a:t>
            </a:r>
            <a:r>
              <a:rPr lang="en" sz="1400" b="1" dirty="0">
                <a:solidFill>
                  <a:srgbClr val="33CCCC"/>
                </a:solidFill>
              </a:rPr>
              <a:t>#33cccc</a:t>
            </a:r>
            <a:endParaRPr sz="1400" dirty="0"/>
          </a:p>
          <a:p>
            <a:pPr indent="-317492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" sz="1400" dirty="0"/>
              <a:t>Fluor green </a:t>
            </a:r>
            <a:r>
              <a:rPr lang="en" sz="1400" b="1" dirty="0">
                <a:solidFill>
                  <a:srgbClr val="A7EA52"/>
                </a:solidFill>
              </a:rPr>
              <a:t>#a7ea52</a:t>
            </a:r>
            <a:r>
              <a:rPr lang="en" sz="1400" dirty="0"/>
              <a:t> </a:t>
            </a:r>
            <a:endParaRPr sz="1400" b="1" dirty="0"/>
          </a:p>
        </p:txBody>
      </p:sp>
      <p:sp>
        <p:nvSpPr>
          <p:cNvPr id="350" name="Google Shape;350;p38"/>
          <p:cNvSpPr txBox="1"/>
          <p:nvPr/>
        </p:nvSpPr>
        <p:spPr>
          <a:xfrm>
            <a:off x="7364925" y="964875"/>
            <a:ext cx="1558200" cy="37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10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000">
              <a:solidFill>
                <a:srgbClr val="33CCFF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351" name="Google Shape;351;p38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39"/>
          <p:cNvGrpSpPr/>
          <p:nvPr/>
        </p:nvGrpSpPr>
        <p:grpSpPr>
          <a:xfrm>
            <a:off x="358968" y="342338"/>
            <a:ext cx="347107" cy="438984"/>
            <a:chOff x="584925" y="238125"/>
            <a:chExt cx="415200" cy="525100"/>
          </a:xfrm>
        </p:grpSpPr>
        <p:sp>
          <p:nvSpPr>
            <p:cNvPr id="357" name="Google Shape;357;p39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2" name="Google Shape;362;p39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63" name="Google Shape;363;p39"/>
          <p:cNvGrpSpPr/>
          <p:nvPr/>
        </p:nvGrpSpPr>
        <p:grpSpPr>
          <a:xfrm>
            <a:off x="910227" y="406125"/>
            <a:ext cx="371623" cy="309362"/>
            <a:chOff x="1244325" y="314425"/>
            <a:chExt cx="444525" cy="370050"/>
          </a:xfrm>
        </p:grpSpPr>
        <p:sp>
          <p:nvSpPr>
            <p:cNvPr id="364" name="Google Shape;364;p39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5" name="Google Shape;365;p39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66" name="Google Shape;366;p39"/>
          <p:cNvGrpSpPr/>
          <p:nvPr/>
        </p:nvGrpSpPr>
        <p:grpSpPr>
          <a:xfrm>
            <a:off x="1481925" y="404600"/>
            <a:ext cx="355300" cy="312413"/>
            <a:chOff x="1928175" y="312600"/>
            <a:chExt cx="425000" cy="373700"/>
          </a:xfrm>
        </p:grpSpPr>
        <p:sp>
          <p:nvSpPr>
            <p:cNvPr id="367" name="Google Shape;367;p39"/>
            <p:cNvSpPr/>
            <p:nvPr/>
          </p:nvSpPr>
          <p:spPr>
            <a:xfrm>
              <a:off x="1928175" y="312600"/>
              <a:ext cx="425000" cy="373700"/>
            </a:xfrm>
            <a:custGeom>
              <a:avLst/>
              <a:gdLst/>
              <a:ahLst/>
              <a:cxnLst/>
              <a:rect l="l" t="t" r="r" b="b"/>
              <a:pathLst>
                <a:path w="17000" h="14948" extrusionOk="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8" name="Google Shape;368;p39"/>
            <p:cNvSpPr/>
            <p:nvPr/>
          </p:nvSpPr>
          <p:spPr>
            <a:xfrm>
              <a:off x="1964825" y="349250"/>
              <a:ext cx="351700" cy="300425"/>
            </a:xfrm>
            <a:custGeom>
              <a:avLst/>
              <a:gdLst/>
              <a:ahLst/>
              <a:cxnLst/>
              <a:rect l="l" t="t" r="r" b="b"/>
              <a:pathLst>
                <a:path w="14068" h="12017" extrusionOk="0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69" name="Google Shape;369;p39"/>
          <p:cNvSpPr/>
          <p:nvPr/>
        </p:nvSpPr>
        <p:spPr>
          <a:xfrm>
            <a:off x="2077702" y="393385"/>
            <a:ext cx="290970" cy="334860"/>
          </a:xfrm>
          <a:custGeom>
            <a:avLst/>
            <a:gdLst/>
            <a:ahLst/>
            <a:cxnLst/>
            <a:rect l="l" t="t" r="r" b="b"/>
            <a:pathLst>
              <a:path w="13922" h="16022" extrusionOk="0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70" name="Google Shape;370;p39"/>
          <p:cNvSpPr/>
          <p:nvPr/>
        </p:nvSpPr>
        <p:spPr>
          <a:xfrm>
            <a:off x="2661149" y="394410"/>
            <a:ext cx="251176" cy="332812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371" name="Google Shape;371;p39"/>
          <p:cNvGrpSpPr/>
          <p:nvPr/>
        </p:nvGrpSpPr>
        <p:grpSpPr>
          <a:xfrm>
            <a:off x="3145963" y="388276"/>
            <a:ext cx="408386" cy="345080"/>
            <a:chOff x="3918650" y="293075"/>
            <a:chExt cx="488500" cy="412775"/>
          </a:xfrm>
        </p:grpSpPr>
        <p:sp>
          <p:nvSpPr>
            <p:cNvPr id="372" name="Google Shape;372;p39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3" name="Google Shape;373;p39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4" name="Google Shape;374;p39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75" name="Google Shape;375;p39"/>
          <p:cNvGrpSpPr/>
          <p:nvPr/>
        </p:nvGrpSpPr>
        <p:grpSpPr>
          <a:xfrm>
            <a:off x="3745731" y="362236"/>
            <a:ext cx="335905" cy="397142"/>
            <a:chOff x="4636075" y="261925"/>
            <a:chExt cx="401800" cy="475050"/>
          </a:xfrm>
        </p:grpSpPr>
        <p:sp>
          <p:nvSpPr>
            <p:cNvPr id="376" name="Google Shape;376;p3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l" t="t" r="r" b="b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l" t="t" r="r" b="b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8" name="Google Shape;378;p3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l" t="t" r="r" b="b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9" name="Google Shape;379;p39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l" t="t" r="r" b="b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80" name="Google Shape;380;p39"/>
          <p:cNvSpPr/>
          <p:nvPr/>
        </p:nvSpPr>
        <p:spPr>
          <a:xfrm>
            <a:off x="4284931" y="392864"/>
            <a:ext cx="384894" cy="335905"/>
          </a:xfrm>
          <a:custGeom>
            <a:avLst/>
            <a:gdLst/>
            <a:ahLst/>
            <a:cxnLst/>
            <a:rect l="l" t="t" r="r" b="b"/>
            <a:pathLst>
              <a:path w="18416" h="16072" extrusionOk="0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381" name="Google Shape;381;p39"/>
          <p:cNvGrpSpPr/>
          <p:nvPr/>
        </p:nvGrpSpPr>
        <p:grpSpPr>
          <a:xfrm>
            <a:off x="4872283" y="395424"/>
            <a:ext cx="336908" cy="330262"/>
            <a:chOff x="5983625" y="301625"/>
            <a:chExt cx="403000" cy="395050"/>
          </a:xfrm>
        </p:grpSpPr>
        <p:sp>
          <p:nvSpPr>
            <p:cNvPr id="382" name="Google Shape;382;p39"/>
            <p:cNvSpPr/>
            <p:nvPr/>
          </p:nvSpPr>
          <p:spPr>
            <a:xfrm>
              <a:off x="5983625" y="319925"/>
              <a:ext cx="403000" cy="67200"/>
            </a:xfrm>
            <a:custGeom>
              <a:avLst/>
              <a:gdLst/>
              <a:ahLst/>
              <a:cxnLst/>
              <a:rect l="l" t="t" r="r" b="b"/>
              <a:pathLst>
                <a:path w="16120" h="2688" extrusionOk="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3" name="Google Shape;383;p39"/>
            <p:cNvSpPr/>
            <p:nvPr/>
          </p:nvSpPr>
          <p:spPr>
            <a:xfrm>
              <a:off x="5983625" y="664900"/>
              <a:ext cx="403000" cy="31775"/>
            </a:xfrm>
            <a:custGeom>
              <a:avLst/>
              <a:gdLst/>
              <a:ahLst/>
              <a:cxnLst/>
              <a:rect l="l" t="t" r="r" b="b"/>
              <a:pathLst>
                <a:path w="16120" h="1271" extrusionOk="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4" name="Google Shape;384;p39"/>
            <p:cNvSpPr/>
            <p:nvPr/>
          </p:nvSpPr>
          <p:spPr>
            <a:xfrm>
              <a:off x="6041025" y="3016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5" name="Google Shape;385;p39"/>
            <p:cNvSpPr/>
            <p:nvPr/>
          </p:nvSpPr>
          <p:spPr>
            <a:xfrm>
              <a:off x="6297450" y="3016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6" name="Google Shape;386;p39"/>
            <p:cNvSpPr/>
            <p:nvPr/>
          </p:nvSpPr>
          <p:spPr>
            <a:xfrm>
              <a:off x="60972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7" name="Google Shape;387;p39"/>
            <p:cNvSpPr/>
            <p:nvPr/>
          </p:nvSpPr>
          <p:spPr>
            <a:xfrm>
              <a:off x="60972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8" name="Google Shape;388;p39"/>
            <p:cNvSpPr/>
            <p:nvPr/>
          </p:nvSpPr>
          <p:spPr>
            <a:xfrm>
              <a:off x="60972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9" name="Google Shape;389;p39"/>
            <p:cNvSpPr/>
            <p:nvPr/>
          </p:nvSpPr>
          <p:spPr>
            <a:xfrm>
              <a:off x="6160075" y="575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60343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60343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60343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6160075" y="509200"/>
              <a:ext cx="50100" cy="53775"/>
            </a:xfrm>
            <a:custGeom>
              <a:avLst/>
              <a:gdLst/>
              <a:ahLst/>
              <a:cxnLst/>
              <a:rect l="l" t="t" r="r" b="b"/>
              <a:pathLst>
                <a:path w="2004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5983625" y="399300"/>
              <a:ext cx="403000" cy="272950"/>
            </a:xfrm>
            <a:custGeom>
              <a:avLst/>
              <a:gdLst/>
              <a:ahLst/>
              <a:cxnLst/>
              <a:rect l="l" t="t" r="r" b="b"/>
              <a:pathLst>
                <a:path w="16120" h="10918" extrusionOk="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62852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62852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62852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62223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6160075" y="448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62223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62223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02" name="Google Shape;402;p39"/>
          <p:cNvGrpSpPr/>
          <p:nvPr/>
        </p:nvGrpSpPr>
        <p:grpSpPr>
          <a:xfrm>
            <a:off x="5438359" y="392854"/>
            <a:ext cx="331808" cy="331307"/>
            <a:chOff x="6660750" y="298550"/>
            <a:chExt cx="396900" cy="396300"/>
          </a:xfrm>
        </p:grpSpPr>
        <p:sp>
          <p:nvSpPr>
            <p:cNvPr id="403" name="Google Shape;403;p39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05" name="Google Shape;405;p39"/>
          <p:cNvGrpSpPr/>
          <p:nvPr/>
        </p:nvGrpSpPr>
        <p:grpSpPr>
          <a:xfrm>
            <a:off x="358968" y="914538"/>
            <a:ext cx="347107" cy="420111"/>
            <a:chOff x="584925" y="922575"/>
            <a:chExt cx="415200" cy="502525"/>
          </a:xfrm>
        </p:grpSpPr>
        <p:sp>
          <p:nvSpPr>
            <p:cNvPr id="406" name="Google Shape;406;p39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09" name="Google Shape;409;p39"/>
          <p:cNvGrpSpPr/>
          <p:nvPr/>
        </p:nvGrpSpPr>
        <p:grpSpPr>
          <a:xfrm>
            <a:off x="912275" y="904841"/>
            <a:ext cx="367547" cy="437980"/>
            <a:chOff x="1246775" y="910975"/>
            <a:chExt cx="439650" cy="523900"/>
          </a:xfrm>
        </p:grpSpPr>
        <p:sp>
          <p:nvSpPr>
            <p:cNvPr id="410" name="Google Shape;410;p39"/>
            <p:cNvSpPr/>
            <p:nvPr/>
          </p:nvSpPr>
          <p:spPr>
            <a:xfrm>
              <a:off x="1246775" y="970800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1307825" y="910975"/>
              <a:ext cx="378600" cy="464050"/>
            </a:xfrm>
            <a:custGeom>
              <a:avLst/>
              <a:gdLst/>
              <a:ahLst/>
              <a:cxnLst/>
              <a:rect l="l" t="t" r="r" b="b"/>
              <a:pathLst>
                <a:path w="15144" h="18562" extrusionOk="0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1602125" y="910975"/>
              <a:ext cx="84300" cy="84275"/>
            </a:xfrm>
            <a:custGeom>
              <a:avLst/>
              <a:gdLst/>
              <a:ahLst/>
              <a:cxnLst/>
              <a:rect l="l" t="t" r="r" b="b"/>
              <a:pathLst>
                <a:path w="3372" h="3371" extrusionOk="0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13" name="Google Shape;413;p39"/>
          <p:cNvGrpSpPr/>
          <p:nvPr/>
        </p:nvGrpSpPr>
        <p:grpSpPr>
          <a:xfrm>
            <a:off x="1480401" y="975274"/>
            <a:ext cx="358351" cy="298118"/>
            <a:chOff x="1926350" y="995225"/>
            <a:chExt cx="428650" cy="356600"/>
          </a:xfrm>
        </p:grpSpPr>
        <p:sp>
          <p:nvSpPr>
            <p:cNvPr id="414" name="Google Shape;414;p39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18" name="Google Shape;418;p39"/>
          <p:cNvSpPr/>
          <p:nvPr/>
        </p:nvSpPr>
        <p:spPr>
          <a:xfrm>
            <a:off x="2048085" y="950289"/>
            <a:ext cx="350200" cy="348152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19" name="Google Shape;419;p39"/>
          <p:cNvSpPr/>
          <p:nvPr/>
        </p:nvSpPr>
        <p:spPr>
          <a:xfrm>
            <a:off x="2612156" y="967657"/>
            <a:ext cx="349155" cy="313437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20" name="Google Shape;420;p39"/>
          <p:cNvSpPr/>
          <p:nvPr/>
        </p:nvSpPr>
        <p:spPr>
          <a:xfrm>
            <a:off x="3180804" y="970207"/>
            <a:ext cx="338956" cy="308317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21" name="Google Shape;421;p39"/>
          <p:cNvSpPr/>
          <p:nvPr/>
        </p:nvSpPr>
        <p:spPr>
          <a:xfrm>
            <a:off x="3755577" y="973258"/>
            <a:ext cx="316510" cy="30221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422" name="Google Shape;422;p39"/>
          <p:cNvGrpSpPr/>
          <p:nvPr/>
        </p:nvGrpSpPr>
        <p:grpSpPr>
          <a:xfrm>
            <a:off x="4302632" y="952828"/>
            <a:ext cx="349155" cy="349657"/>
            <a:chOff x="5302225" y="968375"/>
            <a:chExt cx="417650" cy="418250"/>
          </a:xfrm>
        </p:grpSpPr>
        <p:sp>
          <p:nvSpPr>
            <p:cNvPr id="423" name="Google Shape;423;p39"/>
            <p:cNvSpPr/>
            <p:nvPr/>
          </p:nvSpPr>
          <p:spPr>
            <a:xfrm>
              <a:off x="5333350" y="991575"/>
              <a:ext cx="152075" cy="155100"/>
            </a:xfrm>
            <a:custGeom>
              <a:avLst/>
              <a:gdLst/>
              <a:ahLst/>
              <a:cxnLst/>
              <a:rect l="l" t="t" r="r" b="b"/>
              <a:pathLst>
                <a:path w="6083" h="6204" extrusionOk="0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5302225" y="968375"/>
              <a:ext cx="417650" cy="418250"/>
            </a:xfrm>
            <a:custGeom>
              <a:avLst/>
              <a:gdLst/>
              <a:ahLst/>
              <a:cxnLst/>
              <a:rect l="l" t="t" r="r" b="b"/>
              <a:pathLst>
                <a:path w="16706" h="16730" extrusionOk="0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25" name="Google Shape;425;p39"/>
          <p:cNvGrpSpPr/>
          <p:nvPr/>
        </p:nvGrpSpPr>
        <p:grpSpPr>
          <a:xfrm>
            <a:off x="4824296" y="913515"/>
            <a:ext cx="432881" cy="421637"/>
            <a:chOff x="5926225" y="921350"/>
            <a:chExt cx="517800" cy="504350"/>
          </a:xfrm>
        </p:grpSpPr>
        <p:sp>
          <p:nvSpPr>
            <p:cNvPr id="426" name="Google Shape;426;p3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28" name="Google Shape;428;p39"/>
          <p:cNvGrpSpPr/>
          <p:nvPr/>
        </p:nvGrpSpPr>
        <p:grpSpPr>
          <a:xfrm>
            <a:off x="5402118" y="921687"/>
            <a:ext cx="404290" cy="405314"/>
            <a:chOff x="6617400" y="931125"/>
            <a:chExt cx="483600" cy="484825"/>
          </a:xfrm>
        </p:grpSpPr>
        <p:sp>
          <p:nvSpPr>
            <p:cNvPr id="429" name="Google Shape;429;p39"/>
            <p:cNvSpPr/>
            <p:nvPr/>
          </p:nvSpPr>
          <p:spPr>
            <a:xfrm>
              <a:off x="6843925" y="1183900"/>
              <a:ext cx="121525" cy="232050"/>
            </a:xfrm>
            <a:custGeom>
              <a:avLst/>
              <a:gdLst/>
              <a:ahLst/>
              <a:cxnLst/>
              <a:rect l="l" t="t" r="r" b="b"/>
              <a:pathLst>
                <a:path w="4861" h="9282" extrusionOk="0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6617400" y="931125"/>
              <a:ext cx="483600" cy="259500"/>
            </a:xfrm>
            <a:custGeom>
              <a:avLst/>
              <a:gdLst/>
              <a:ahLst/>
              <a:cxnLst/>
              <a:rect l="l" t="t" r="r" b="b"/>
              <a:pathLst>
                <a:path w="19344" h="10380" extrusionOk="0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31" name="Google Shape;431;p39"/>
          <p:cNvGrpSpPr/>
          <p:nvPr/>
        </p:nvGrpSpPr>
        <p:grpSpPr>
          <a:xfrm>
            <a:off x="337525" y="1551048"/>
            <a:ext cx="389994" cy="273623"/>
            <a:chOff x="559275" y="1683950"/>
            <a:chExt cx="466500" cy="327300"/>
          </a:xfrm>
        </p:grpSpPr>
        <p:sp>
          <p:nvSpPr>
            <p:cNvPr id="432" name="Google Shape;432;p39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34" name="Google Shape;434;p39"/>
          <p:cNvGrpSpPr/>
          <p:nvPr/>
        </p:nvGrpSpPr>
        <p:grpSpPr>
          <a:xfrm>
            <a:off x="901052" y="1496958"/>
            <a:ext cx="389994" cy="381822"/>
            <a:chOff x="1233350" y="1619250"/>
            <a:chExt cx="466500" cy="456725"/>
          </a:xfrm>
        </p:grpSpPr>
        <p:sp>
          <p:nvSpPr>
            <p:cNvPr id="435" name="Google Shape;435;p39"/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l" t="t" r="r" b="b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l" t="t" r="r" b="b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39" name="Google Shape;439;p39"/>
          <p:cNvGrpSpPr/>
          <p:nvPr/>
        </p:nvGrpSpPr>
        <p:grpSpPr>
          <a:xfrm>
            <a:off x="1476827" y="1505110"/>
            <a:ext cx="365499" cy="365499"/>
            <a:chOff x="1922075" y="1629000"/>
            <a:chExt cx="437200" cy="437200"/>
          </a:xfrm>
        </p:grpSpPr>
        <p:sp>
          <p:nvSpPr>
            <p:cNvPr id="440" name="Google Shape;440;p39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42" name="Google Shape;442;p39"/>
          <p:cNvGrpSpPr/>
          <p:nvPr/>
        </p:nvGrpSpPr>
        <p:grpSpPr>
          <a:xfrm>
            <a:off x="2038828" y="1503585"/>
            <a:ext cx="368551" cy="368551"/>
            <a:chOff x="2594325" y="1627175"/>
            <a:chExt cx="440850" cy="440850"/>
          </a:xfrm>
        </p:grpSpPr>
        <p:sp>
          <p:nvSpPr>
            <p:cNvPr id="443" name="Google Shape;443;p39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46" name="Google Shape;446;p39"/>
          <p:cNvSpPr/>
          <p:nvPr/>
        </p:nvSpPr>
        <p:spPr>
          <a:xfrm>
            <a:off x="2618783" y="1519982"/>
            <a:ext cx="335905" cy="335884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447" name="Google Shape;447;p39"/>
          <p:cNvGrpSpPr/>
          <p:nvPr/>
        </p:nvGrpSpPr>
        <p:grpSpPr>
          <a:xfrm>
            <a:off x="3200596" y="1476018"/>
            <a:ext cx="299121" cy="423685"/>
            <a:chOff x="3984000" y="1594200"/>
            <a:chExt cx="357800" cy="506800"/>
          </a:xfrm>
        </p:grpSpPr>
        <p:sp>
          <p:nvSpPr>
            <p:cNvPr id="448" name="Google Shape;448;p39"/>
            <p:cNvSpPr/>
            <p:nvPr/>
          </p:nvSpPr>
          <p:spPr>
            <a:xfrm>
              <a:off x="3984000" y="1597875"/>
              <a:ext cx="44575" cy="503125"/>
            </a:xfrm>
            <a:custGeom>
              <a:avLst/>
              <a:gdLst/>
              <a:ahLst/>
              <a:cxnLst/>
              <a:rect l="l" t="t" r="r" b="b"/>
              <a:pathLst>
                <a:path w="1783" h="20125" extrusionOk="0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4041375" y="1594200"/>
              <a:ext cx="300425" cy="229600"/>
            </a:xfrm>
            <a:custGeom>
              <a:avLst/>
              <a:gdLst/>
              <a:ahLst/>
              <a:cxnLst/>
              <a:rect l="l" t="t" r="r" b="b"/>
              <a:pathLst>
                <a:path w="12017" h="9184" extrusionOk="0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50" name="Google Shape;450;p39"/>
          <p:cNvGrpSpPr/>
          <p:nvPr/>
        </p:nvGrpSpPr>
        <p:grpSpPr>
          <a:xfrm>
            <a:off x="3716637" y="1566869"/>
            <a:ext cx="394090" cy="241980"/>
            <a:chOff x="4601275" y="1702875"/>
            <a:chExt cx="471400" cy="289450"/>
          </a:xfrm>
        </p:grpSpPr>
        <p:sp>
          <p:nvSpPr>
            <p:cNvPr id="451" name="Google Shape;451;p39"/>
            <p:cNvSpPr/>
            <p:nvPr/>
          </p:nvSpPr>
          <p:spPr>
            <a:xfrm>
              <a:off x="4816200" y="170287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503112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4634875" y="1756000"/>
              <a:ext cx="404225" cy="178325"/>
            </a:xfrm>
            <a:custGeom>
              <a:avLst/>
              <a:gdLst/>
              <a:ahLst/>
              <a:cxnLst/>
              <a:rect l="l" t="t" r="r" b="b"/>
              <a:pathLst>
                <a:path w="16169" h="7133" extrusionOk="0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460127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4673325" y="1947725"/>
              <a:ext cx="327300" cy="44600"/>
            </a:xfrm>
            <a:custGeom>
              <a:avLst/>
              <a:gdLst/>
              <a:ahLst/>
              <a:cxnLst/>
              <a:rect l="l" t="t" r="r" b="b"/>
              <a:pathLst>
                <a:path w="13092" h="1784" extrusionOk="0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56" name="Google Shape;456;p39"/>
          <p:cNvGrpSpPr/>
          <p:nvPr/>
        </p:nvGrpSpPr>
        <p:grpSpPr>
          <a:xfrm>
            <a:off x="4299058" y="1507659"/>
            <a:ext cx="356303" cy="360400"/>
            <a:chOff x="5297950" y="1632050"/>
            <a:chExt cx="426200" cy="431100"/>
          </a:xfrm>
        </p:grpSpPr>
        <p:sp>
          <p:nvSpPr>
            <p:cNvPr id="457" name="Google Shape;457;p39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59" name="Google Shape;459;p39"/>
          <p:cNvGrpSpPr/>
          <p:nvPr/>
        </p:nvGrpSpPr>
        <p:grpSpPr>
          <a:xfrm>
            <a:off x="4861561" y="1496958"/>
            <a:ext cx="358351" cy="381822"/>
            <a:chOff x="5970800" y="1619250"/>
            <a:chExt cx="428650" cy="456725"/>
          </a:xfrm>
        </p:grpSpPr>
        <p:sp>
          <p:nvSpPr>
            <p:cNvPr id="460" name="Google Shape;460;p39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65" name="Google Shape;465;p39"/>
          <p:cNvGrpSpPr/>
          <p:nvPr/>
        </p:nvGrpSpPr>
        <p:grpSpPr>
          <a:xfrm>
            <a:off x="5408765" y="1492361"/>
            <a:ext cx="401719" cy="366502"/>
            <a:chOff x="6625350" y="1613750"/>
            <a:chExt cx="480525" cy="438400"/>
          </a:xfrm>
        </p:grpSpPr>
        <p:sp>
          <p:nvSpPr>
            <p:cNvPr id="466" name="Google Shape;466;p39"/>
            <p:cNvSpPr/>
            <p:nvPr/>
          </p:nvSpPr>
          <p:spPr>
            <a:xfrm>
              <a:off x="6670525" y="1887275"/>
              <a:ext cx="117875" cy="164875"/>
            </a:xfrm>
            <a:custGeom>
              <a:avLst/>
              <a:gdLst/>
              <a:ahLst/>
              <a:cxnLst/>
              <a:rect l="l" t="t" r="r" b="b"/>
              <a:pathLst>
                <a:path w="4715" h="6595" extrusionOk="0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7075950" y="1754175"/>
              <a:ext cx="29925" cy="99550"/>
            </a:xfrm>
            <a:custGeom>
              <a:avLst/>
              <a:gdLst/>
              <a:ahLst/>
              <a:cxnLst/>
              <a:rect l="l" t="t" r="r" b="b"/>
              <a:pathLst>
                <a:path w="1197" h="3982" extrusionOk="0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6625350" y="1729750"/>
              <a:ext cx="97700" cy="147175"/>
            </a:xfrm>
            <a:custGeom>
              <a:avLst/>
              <a:gdLst/>
              <a:ahLst/>
              <a:cxnLst/>
              <a:rect l="l" t="t" r="r" b="b"/>
              <a:pathLst>
                <a:path w="3908" h="5887" extrusionOk="0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6736475" y="1638175"/>
              <a:ext cx="279650" cy="330325"/>
            </a:xfrm>
            <a:custGeom>
              <a:avLst/>
              <a:gdLst/>
              <a:ahLst/>
              <a:cxnLst/>
              <a:rect l="l" t="t" r="r" b="b"/>
              <a:pathLst>
                <a:path w="11186" h="13213" extrusionOk="0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7029550" y="1613750"/>
              <a:ext cx="34200" cy="379800"/>
            </a:xfrm>
            <a:custGeom>
              <a:avLst/>
              <a:gdLst/>
              <a:ahLst/>
              <a:cxnLst/>
              <a:rect l="l" t="t" r="r" b="b"/>
              <a:pathLst>
                <a:path w="1368" h="15192" extrusionOk="0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71" name="Google Shape;471;p39"/>
          <p:cNvGrpSpPr/>
          <p:nvPr/>
        </p:nvGrpSpPr>
        <p:grpSpPr>
          <a:xfrm>
            <a:off x="380913" y="2088554"/>
            <a:ext cx="303217" cy="325685"/>
            <a:chOff x="611175" y="2326900"/>
            <a:chExt cx="362700" cy="389575"/>
          </a:xfrm>
        </p:grpSpPr>
        <p:sp>
          <p:nvSpPr>
            <p:cNvPr id="472" name="Google Shape;472;p39"/>
            <p:cNvSpPr/>
            <p:nvPr/>
          </p:nvSpPr>
          <p:spPr>
            <a:xfrm>
              <a:off x="611175" y="2326900"/>
              <a:ext cx="362700" cy="389575"/>
            </a:xfrm>
            <a:custGeom>
              <a:avLst/>
              <a:gdLst/>
              <a:ahLst/>
              <a:cxnLst/>
              <a:rect l="l" t="t" r="r" b="b"/>
              <a:pathLst>
                <a:path w="14508" h="15583" extrusionOk="0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794950" y="2500900"/>
              <a:ext cx="24450" cy="23850"/>
            </a:xfrm>
            <a:custGeom>
              <a:avLst/>
              <a:gdLst/>
              <a:ahLst/>
              <a:cxnLst/>
              <a:rect l="l" t="t" r="r" b="b"/>
              <a:pathLst>
                <a:path w="978" h="954" extrusionOk="0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754650" y="2381250"/>
              <a:ext cx="75750" cy="14050"/>
            </a:xfrm>
            <a:custGeom>
              <a:avLst/>
              <a:gdLst/>
              <a:ahLst/>
              <a:cxnLst/>
              <a:rect l="l" t="t" r="r" b="b"/>
              <a:pathLst>
                <a:path w="3030" h="562" extrusionOk="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765025" y="2453900"/>
              <a:ext cx="31175" cy="31150"/>
            </a:xfrm>
            <a:custGeom>
              <a:avLst/>
              <a:gdLst/>
              <a:ahLst/>
              <a:cxnLst/>
              <a:rect l="l" t="t" r="r" b="b"/>
              <a:pathLst>
                <a:path w="1247" h="1246" extrusionOk="0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76" name="Google Shape;476;p39"/>
          <p:cNvSpPr/>
          <p:nvPr/>
        </p:nvSpPr>
        <p:spPr>
          <a:xfrm>
            <a:off x="936309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77" name="Google Shape;477;p39"/>
          <p:cNvSpPr/>
          <p:nvPr/>
        </p:nvSpPr>
        <p:spPr>
          <a:xfrm>
            <a:off x="1499858" y="2091682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78" name="Google Shape;478;p39"/>
          <p:cNvSpPr/>
          <p:nvPr/>
        </p:nvSpPr>
        <p:spPr>
          <a:xfrm>
            <a:off x="2063407" y="2091682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479" name="Google Shape;479;p39"/>
          <p:cNvGrpSpPr/>
          <p:nvPr/>
        </p:nvGrpSpPr>
        <p:grpSpPr>
          <a:xfrm>
            <a:off x="2701378" y="2036492"/>
            <a:ext cx="170502" cy="425733"/>
            <a:chOff x="3386850" y="2264625"/>
            <a:chExt cx="203950" cy="509250"/>
          </a:xfrm>
        </p:grpSpPr>
        <p:sp>
          <p:nvSpPr>
            <p:cNvPr id="480" name="Google Shape;480;p39"/>
            <p:cNvSpPr/>
            <p:nvPr/>
          </p:nvSpPr>
          <p:spPr>
            <a:xfrm>
              <a:off x="3386850" y="2370850"/>
              <a:ext cx="203950" cy="403025"/>
            </a:xfrm>
            <a:custGeom>
              <a:avLst/>
              <a:gdLst/>
              <a:ahLst/>
              <a:cxnLst/>
              <a:rect l="l" t="t" r="r" b="b"/>
              <a:pathLst>
                <a:path w="8158" h="16121" extrusionOk="0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3446075" y="2264625"/>
              <a:ext cx="85500" cy="94050"/>
            </a:xfrm>
            <a:custGeom>
              <a:avLst/>
              <a:gdLst/>
              <a:ahLst/>
              <a:cxnLst/>
              <a:rect l="l" t="t" r="r" b="b"/>
              <a:pathLst>
                <a:path w="3420" h="3762" extrusionOk="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82" name="Google Shape;482;p39"/>
          <p:cNvGrpSpPr/>
          <p:nvPr/>
        </p:nvGrpSpPr>
        <p:grpSpPr>
          <a:xfrm>
            <a:off x="3843752" y="2090603"/>
            <a:ext cx="139863" cy="317513"/>
            <a:chOff x="4753325" y="2329350"/>
            <a:chExt cx="167300" cy="379800"/>
          </a:xfrm>
        </p:grpSpPr>
        <p:sp>
          <p:nvSpPr>
            <p:cNvPr id="483" name="Google Shape;483;p39"/>
            <p:cNvSpPr/>
            <p:nvPr/>
          </p:nvSpPr>
          <p:spPr>
            <a:xfrm>
              <a:off x="4753325" y="2424600"/>
              <a:ext cx="167300" cy="284550"/>
            </a:xfrm>
            <a:custGeom>
              <a:avLst/>
              <a:gdLst/>
              <a:ahLst/>
              <a:cxnLst/>
              <a:rect l="l" t="t" r="r" b="b"/>
              <a:pathLst>
                <a:path w="6692" h="11382" extrusionOk="0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4798500" y="2329350"/>
              <a:ext cx="76950" cy="84275"/>
            </a:xfrm>
            <a:custGeom>
              <a:avLst/>
              <a:gdLst/>
              <a:ahLst/>
              <a:cxnLst/>
              <a:rect l="l" t="t" r="r" b="b"/>
              <a:pathLst>
                <a:path w="3078" h="3371" extrusionOk="0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85" name="Google Shape;485;p39"/>
          <p:cNvGrpSpPr/>
          <p:nvPr/>
        </p:nvGrpSpPr>
        <p:grpSpPr>
          <a:xfrm>
            <a:off x="3277654" y="2038519"/>
            <a:ext cx="145004" cy="421658"/>
            <a:chOff x="4076175" y="2267050"/>
            <a:chExt cx="173450" cy="504375"/>
          </a:xfrm>
        </p:grpSpPr>
        <p:sp>
          <p:nvSpPr>
            <p:cNvPr id="486" name="Google Shape;486;p39"/>
            <p:cNvSpPr/>
            <p:nvPr/>
          </p:nvSpPr>
          <p:spPr>
            <a:xfrm>
              <a:off x="4122600" y="2267050"/>
              <a:ext cx="80600" cy="91625"/>
            </a:xfrm>
            <a:custGeom>
              <a:avLst/>
              <a:gdLst/>
              <a:ahLst/>
              <a:cxnLst/>
              <a:rect l="l" t="t" r="r" b="b"/>
              <a:pathLst>
                <a:path w="3224" h="3665" extrusionOk="0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4076175" y="2370250"/>
              <a:ext cx="173450" cy="401175"/>
            </a:xfrm>
            <a:custGeom>
              <a:avLst/>
              <a:gdLst/>
              <a:ahLst/>
              <a:cxnLst/>
              <a:rect l="l" t="t" r="r" b="b"/>
              <a:pathLst>
                <a:path w="6938" h="16047" extrusionOk="0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88" name="Google Shape;488;p39"/>
          <p:cNvSpPr/>
          <p:nvPr/>
        </p:nvSpPr>
        <p:spPr>
          <a:xfrm>
            <a:off x="4317600" y="2083008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489" name="Google Shape;489;p39"/>
          <p:cNvGrpSpPr/>
          <p:nvPr/>
        </p:nvGrpSpPr>
        <p:grpSpPr>
          <a:xfrm>
            <a:off x="4865134" y="2089057"/>
            <a:ext cx="351204" cy="324661"/>
            <a:chOff x="5975075" y="2327500"/>
            <a:chExt cx="420100" cy="388350"/>
          </a:xfrm>
        </p:grpSpPr>
        <p:sp>
          <p:nvSpPr>
            <p:cNvPr id="490" name="Google Shape;490;p39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92" name="Google Shape;492;p39"/>
          <p:cNvGrpSpPr/>
          <p:nvPr/>
        </p:nvGrpSpPr>
        <p:grpSpPr>
          <a:xfrm>
            <a:off x="5496545" y="2079358"/>
            <a:ext cx="215437" cy="351204"/>
            <a:chOff x="6730350" y="2315900"/>
            <a:chExt cx="257700" cy="420100"/>
          </a:xfrm>
        </p:grpSpPr>
        <p:sp>
          <p:nvSpPr>
            <p:cNvPr id="493" name="Google Shape;493;p39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98" name="Google Shape;498;p39"/>
          <p:cNvGrpSpPr/>
          <p:nvPr/>
        </p:nvGrpSpPr>
        <p:grpSpPr>
          <a:xfrm>
            <a:off x="477889" y="2615840"/>
            <a:ext cx="109265" cy="398166"/>
            <a:chOff x="727175" y="2957625"/>
            <a:chExt cx="130700" cy="476275"/>
          </a:xfrm>
        </p:grpSpPr>
        <p:sp>
          <p:nvSpPr>
            <p:cNvPr id="499" name="Google Shape;499;p39"/>
            <p:cNvSpPr/>
            <p:nvPr/>
          </p:nvSpPr>
          <p:spPr>
            <a:xfrm>
              <a:off x="727175" y="2957625"/>
              <a:ext cx="130700" cy="476275"/>
            </a:xfrm>
            <a:custGeom>
              <a:avLst/>
              <a:gdLst/>
              <a:ahLst/>
              <a:cxnLst/>
              <a:rect l="l" t="t" r="r" b="b"/>
              <a:pathLst>
                <a:path w="5228" h="19051" extrusionOk="0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751600" y="3090125"/>
              <a:ext cx="81850" cy="319350"/>
            </a:xfrm>
            <a:custGeom>
              <a:avLst/>
              <a:gdLst/>
              <a:ahLst/>
              <a:cxnLst/>
              <a:rect l="l" t="t" r="r" b="b"/>
              <a:pathLst>
                <a:path w="3274" h="12774" extrusionOk="0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01" name="Google Shape;501;p39"/>
          <p:cNvSpPr/>
          <p:nvPr/>
        </p:nvSpPr>
        <p:spPr>
          <a:xfrm>
            <a:off x="1492208" y="2600115"/>
            <a:ext cx="334860" cy="429809"/>
          </a:xfrm>
          <a:custGeom>
            <a:avLst/>
            <a:gdLst/>
            <a:ahLst/>
            <a:cxnLst/>
            <a:rect l="l" t="t" r="r" b="b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02" name="Google Shape;502;p39"/>
          <p:cNvSpPr/>
          <p:nvPr/>
        </p:nvSpPr>
        <p:spPr>
          <a:xfrm>
            <a:off x="972049" y="2600114"/>
            <a:ext cx="248083" cy="429809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03" name="Google Shape;503;p39"/>
          <p:cNvGrpSpPr/>
          <p:nvPr/>
        </p:nvGrpSpPr>
        <p:grpSpPr>
          <a:xfrm>
            <a:off x="2029631" y="2628590"/>
            <a:ext cx="386943" cy="372647"/>
            <a:chOff x="2583325" y="2972875"/>
            <a:chExt cx="462850" cy="445750"/>
          </a:xfrm>
        </p:grpSpPr>
        <p:sp>
          <p:nvSpPr>
            <p:cNvPr id="504" name="Google Shape;504;p39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06" name="Google Shape;506;p39"/>
          <p:cNvGrpSpPr/>
          <p:nvPr/>
        </p:nvGrpSpPr>
        <p:grpSpPr>
          <a:xfrm>
            <a:off x="2579887" y="2684247"/>
            <a:ext cx="413486" cy="261355"/>
            <a:chOff x="3241525" y="3039450"/>
            <a:chExt cx="494600" cy="312625"/>
          </a:xfrm>
        </p:grpSpPr>
        <p:sp>
          <p:nvSpPr>
            <p:cNvPr id="507" name="Google Shape;507;p39"/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09" name="Google Shape;509;p39"/>
          <p:cNvSpPr/>
          <p:nvPr/>
        </p:nvSpPr>
        <p:spPr>
          <a:xfrm>
            <a:off x="3736181" y="2637381"/>
            <a:ext cx="355300" cy="355279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10" name="Google Shape;510;p39"/>
          <p:cNvGrpSpPr/>
          <p:nvPr/>
        </p:nvGrpSpPr>
        <p:grpSpPr>
          <a:xfrm>
            <a:off x="4263319" y="2656680"/>
            <a:ext cx="427781" cy="316489"/>
            <a:chOff x="5255200" y="3006475"/>
            <a:chExt cx="511700" cy="378575"/>
          </a:xfrm>
        </p:grpSpPr>
        <p:sp>
          <p:nvSpPr>
            <p:cNvPr id="511" name="Google Shape;511;p39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13" name="Google Shape;513;p39"/>
          <p:cNvGrpSpPr/>
          <p:nvPr/>
        </p:nvGrpSpPr>
        <p:grpSpPr>
          <a:xfrm>
            <a:off x="3177104" y="2638309"/>
            <a:ext cx="346104" cy="353231"/>
            <a:chOff x="3955900" y="2984500"/>
            <a:chExt cx="414000" cy="422525"/>
          </a:xfrm>
        </p:grpSpPr>
        <p:sp>
          <p:nvSpPr>
            <p:cNvPr id="514" name="Google Shape;514;p39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17" name="Google Shape;517;p39"/>
          <p:cNvSpPr/>
          <p:nvPr/>
        </p:nvSpPr>
        <p:spPr>
          <a:xfrm>
            <a:off x="341117" y="3226449"/>
            <a:ext cx="386922" cy="304241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18" name="Google Shape;518;p39"/>
          <p:cNvSpPr/>
          <p:nvPr/>
        </p:nvSpPr>
        <p:spPr>
          <a:xfrm>
            <a:off x="4906165" y="2621037"/>
            <a:ext cx="269526" cy="387967"/>
          </a:xfrm>
          <a:custGeom>
            <a:avLst/>
            <a:gdLst/>
            <a:ahLst/>
            <a:cxnLst/>
            <a:rect l="l" t="t" r="r" b="b"/>
            <a:pathLst>
              <a:path w="12896" h="18563" extrusionOk="0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19" name="Google Shape;519;p39"/>
          <p:cNvGrpSpPr/>
          <p:nvPr/>
        </p:nvGrpSpPr>
        <p:grpSpPr>
          <a:xfrm>
            <a:off x="5472050" y="2633188"/>
            <a:ext cx="264427" cy="375719"/>
            <a:chOff x="6701050" y="2978375"/>
            <a:chExt cx="316300" cy="449425"/>
          </a:xfrm>
        </p:grpSpPr>
        <p:sp>
          <p:nvSpPr>
            <p:cNvPr id="520" name="Google Shape;520;p39"/>
            <p:cNvSpPr/>
            <p:nvPr/>
          </p:nvSpPr>
          <p:spPr>
            <a:xfrm>
              <a:off x="6701050" y="2978375"/>
              <a:ext cx="316300" cy="78175"/>
            </a:xfrm>
            <a:custGeom>
              <a:avLst/>
              <a:gdLst/>
              <a:ahLst/>
              <a:cxnLst/>
              <a:rect l="l" t="t" r="r" b="b"/>
              <a:pathLst>
                <a:path w="12652" h="3127" extrusionOk="0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6713875" y="3068750"/>
              <a:ext cx="290650" cy="359050"/>
            </a:xfrm>
            <a:custGeom>
              <a:avLst/>
              <a:gdLst/>
              <a:ahLst/>
              <a:cxnLst/>
              <a:rect l="l" t="t" r="r" b="b"/>
              <a:pathLst>
                <a:path w="11626" h="14362" extrusionOk="0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22" name="Google Shape;522;p39"/>
          <p:cNvGrpSpPr/>
          <p:nvPr/>
        </p:nvGrpSpPr>
        <p:grpSpPr>
          <a:xfrm>
            <a:off x="907677" y="3251848"/>
            <a:ext cx="376743" cy="253204"/>
            <a:chOff x="1241275" y="3718400"/>
            <a:chExt cx="450650" cy="302875"/>
          </a:xfrm>
        </p:grpSpPr>
        <p:sp>
          <p:nvSpPr>
            <p:cNvPr id="523" name="Google Shape;523;p39"/>
            <p:cNvSpPr/>
            <p:nvPr/>
          </p:nvSpPr>
          <p:spPr>
            <a:xfrm>
              <a:off x="1241275" y="3718400"/>
              <a:ext cx="450650" cy="302875"/>
            </a:xfrm>
            <a:custGeom>
              <a:avLst/>
              <a:gdLst/>
              <a:ahLst/>
              <a:cxnLst/>
              <a:rect l="l" t="t" r="r" b="b"/>
              <a:pathLst>
                <a:path w="18026" h="12115" extrusionOk="0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1293175" y="3895475"/>
              <a:ext cx="174050" cy="12225"/>
            </a:xfrm>
            <a:custGeom>
              <a:avLst/>
              <a:gdLst/>
              <a:ahLst/>
              <a:cxnLst/>
              <a:rect l="l" t="t" r="r" b="b"/>
              <a:pathLst>
                <a:path w="6962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1293175" y="3935775"/>
              <a:ext cx="122750" cy="12225"/>
            </a:xfrm>
            <a:custGeom>
              <a:avLst/>
              <a:gdLst/>
              <a:ahLst/>
              <a:cxnLst/>
              <a:rect l="l" t="t" r="r" b="b"/>
              <a:pathLst>
                <a:path w="4910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1570375" y="3901575"/>
              <a:ext cx="62300" cy="40325"/>
            </a:xfrm>
            <a:custGeom>
              <a:avLst/>
              <a:gdLst/>
              <a:ahLst/>
              <a:cxnLst/>
              <a:rect l="l" t="t" r="r" b="b"/>
              <a:pathLst>
                <a:path w="2492" h="1613" extrusionOk="0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27" name="Google Shape;527;p39"/>
          <p:cNvGrpSpPr/>
          <p:nvPr/>
        </p:nvGrpSpPr>
        <p:grpSpPr>
          <a:xfrm>
            <a:off x="1476324" y="3232453"/>
            <a:ext cx="366502" cy="292496"/>
            <a:chOff x="1921475" y="3695200"/>
            <a:chExt cx="438400" cy="349875"/>
          </a:xfrm>
        </p:grpSpPr>
        <p:sp>
          <p:nvSpPr>
            <p:cNvPr id="528" name="Google Shape;528;p39"/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l" t="t" r="r" b="b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l" t="t" r="r" b="b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l" t="t" r="r" b="b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31" name="Google Shape;531;p39"/>
          <p:cNvGrpSpPr/>
          <p:nvPr/>
        </p:nvGrpSpPr>
        <p:grpSpPr>
          <a:xfrm>
            <a:off x="2043425" y="3227856"/>
            <a:ext cx="359355" cy="301190"/>
            <a:chOff x="2599825" y="3689700"/>
            <a:chExt cx="429850" cy="360275"/>
          </a:xfrm>
        </p:grpSpPr>
        <p:sp>
          <p:nvSpPr>
            <p:cNvPr id="532" name="Google Shape;532;p39"/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l" t="t" r="r" b="b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l" t="t" r="r" b="b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34" name="Google Shape;534;p39"/>
          <p:cNvGrpSpPr/>
          <p:nvPr/>
        </p:nvGrpSpPr>
        <p:grpSpPr>
          <a:xfrm>
            <a:off x="2624300" y="3196715"/>
            <a:ext cx="324661" cy="338956"/>
            <a:chOff x="3294650" y="3652450"/>
            <a:chExt cx="388350" cy="405450"/>
          </a:xfrm>
        </p:grpSpPr>
        <p:sp>
          <p:nvSpPr>
            <p:cNvPr id="535" name="Google Shape;535;p39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38" name="Google Shape;538;p39"/>
          <p:cNvGrpSpPr/>
          <p:nvPr/>
        </p:nvGrpSpPr>
        <p:grpSpPr>
          <a:xfrm>
            <a:off x="3160781" y="3239601"/>
            <a:ext cx="378750" cy="277698"/>
            <a:chOff x="3936375" y="3703750"/>
            <a:chExt cx="453050" cy="332175"/>
          </a:xfrm>
        </p:grpSpPr>
        <p:sp>
          <p:nvSpPr>
            <p:cNvPr id="539" name="Google Shape;539;p39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44" name="Google Shape;544;p39"/>
          <p:cNvGrpSpPr/>
          <p:nvPr/>
        </p:nvGrpSpPr>
        <p:grpSpPr>
          <a:xfrm>
            <a:off x="3724307" y="3239601"/>
            <a:ext cx="378750" cy="277698"/>
            <a:chOff x="4610450" y="3703750"/>
            <a:chExt cx="453050" cy="332175"/>
          </a:xfrm>
        </p:grpSpPr>
        <p:sp>
          <p:nvSpPr>
            <p:cNvPr id="545" name="Google Shape;545;p39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47" name="Google Shape;547;p39"/>
          <p:cNvGrpSpPr/>
          <p:nvPr/>
        </p:nvGrpSpPr>
        <p:grpSpPr>
          <a:xfrm>
            <a:off x="4301107" y="3211533"/>
            <a:ext cx="352207" cy="333836"/>
            <a:chOff x="5300400" y="3670175"/>
            <a:chExt cx="421300" cy="399325"/>
          </a:xfrm>
        </p:grpSpPr>
        <p:sp>
          <p:nvSpPr>
            <p:cNvPr id="548" name="Google Shape;548;p39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53" name="Google Shape;553;p39"/>
          <p:cNvSpPr/>
          <p:nvPr/>
        </p:nvSpPr>
        <p:spPr>
          <a:xfrm>
            <a:off x="4844905" y="3182558"/>
            <a:ext cx="392042" cy="39202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54" name="Google Shape;554;p39"/>
          <p:cNvGrpSpPr/>
          <p:nvPr/>
        </p:nvGrpSpPr>
        <p:grpSpPr>
          <a:xfrm>
            <a:off x="5433259" y="3207436"/>
            <a:ext cx="342008" cy="342029"/>
            <a:chOff x="6654650" y="3665275"/>
            <a:chExt cx="409100" cy="409125"/>
          </a:xfrm>
        </p:grpSpPr>
        <p:sp>
          <p:nvSpPr>
            <p:cNvPr id="555" name="Google Shape;555;p3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57" name="Google Shape;557;p39"/>
          <p:cNvGrpSpPr/>
          <p:nvPr/>
        </p:nvGrpSpPr>
        <p:grpSpPr>
          <a:xfrm>
            <a:off x="347223" y="3756667"/>
            <a:ext cx="370599" cy="370620"/>
            <a:chOff x="570875" y="4322250"/>
            <a:chExt cx="443300" cy="443325"/>
          </a:xfrm>
        </p:grpSpPr>
        <p:sp>
          <p:nvSpPr>
            <p:cNvPr id="558" name="Google Shape;558;p3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62" name="Google Shape;562;p39"/>
          <p:cNvSpPr/>
          <p:nvPr/>
        </p:nvSpPr>
        <p:spPr>
          <a:xfrm>
            <a:off x="895469" y="3828789"/>
            <a:ext cx="401238" cy="22666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63" name="Google Shape;563;p39"/>
          <p:cNvGrpSpPr/>
          <p:nvPr/>
        </p:nvGrpSpPr>
        <p:grpSpPr>
          <a:xfrm>
            <a:off x="1524812" y="3729120"/>
            <a:ext cx="269526" cy="425712"/>
            <a:chOff x="1979475" y="4289300"/>
            <a:chExt cx="322400" cy="509225"/>
          </a:xfrm>
        </p:grpSpPr>
        <p:sp>
          <p:nvSpPr>
            <p:cNvPr id="564" name="Google Shape;564;p39"/>
            <p:cNvSpPr/>
            <p:nvPr/>
          </p:nvSpPr>
          <p:spPr>
            <a:xfrm>
              <a:off x="2187075" y="4509100"/>
              <a:ext cx="114800" cy="114800"/>
            </a:xfrm>
            <a:custGeom>
              <a:avLst/>
              <a:gdLst/>
              <a:ahLst/>
              <a:cxnLst/>
              <a:rect l="l" t="t" r="r" b="b"/>
              <a:pathLst>
                <a:path w="4592" h="4592" extrusionOk="0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1979475" y="4542675"/>
              <a:ext cx="156925" cy="156950"/>
            </a:xfrm>
            <a:custGeom>
              <a:avLst/>
              <a:gdLst/>
              <a:ahLst/>
              <a:cxnLst/>
              <a:rect l="l" t="t" r="r" b="b"/>
              <a:pathLst>
                <a:path w="6277" h="6278" extrusionOk="0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2041125" y="4289300"/>
              <a:ext cx="240000" cy="509225"/>
            </a:xfrm>
            <a:custGeom>
              <a:avLst/>
              <a:gdLst/>
              <a:ahLst/>
              <a:cxnLst/>
              <a:rect l="l" t="t" r="r" b="b"/>
              <a:pathLst>
                <a:path w="9600" h="20369" extrusionOk="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67" name="Google Shape;567;p39"/>
          <p:cNvGrpSpPr/>
          <p:nvPr/>
        </p:nvGrpSpPr>
        <p:grpSpPr>
          <a:xfrm>
            <a:off x="2064346" y="3734722"/>
            <a:ext cx="318014" cy="414510"/>
            <a:chOff x="2624850" y="4296000"/>
            <a:chExt cx="380400" cy="495825"/>
          </a:xfrm>
        </p:grpSpPr>
        <p:sp>
          <p:nvSpPr>
            <p:cNvPr id="568" name="Google Shape;568;p39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71" name="Google Shape;571;p39"/>
          <p:cNvSpPr/>
          <p:nvPr/>
        </p:nvSpPr>
        <p:spPr>
          <a:xfrm>
            <a:off x="3180304" y="3772128"/>
            <a:ext cx="339959" cy="33998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72" name="Google Shape;572;p39"/>
          <p:cNvSpPr/>
          <p:nvPr/>
        </p:nvSpPr>
        <p:spPr>
          <a:xfrm>
            <a:off x="2616755" y="3793572"/>
            <a:ext cx="339959" cy="297094"/>
          </a:xfrm>
          <a:custGeom>
            <a:avLst/>
            <a:gdLst/>
            <a:ahLst/>
            <a:cxnLst/>
            <a:rect l="l" t="t" r="r" b="b"/>
            <a:pathLst>
              <a:path w="16266" h="14215" extrusionOk="0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73" name="Google Shape;573;p39"/>
          <p:cNvSpPr/>
          <p:nvPr/>
        </p:nvSpPr>
        <p:spPr>
          <a:xfrm>
            <a:off x="3742304" y="3770601"/>
            <a:ext cx="343053" cy="343032"/>
          </a:xfrm>
          <a:custGeom>
            <a:avLst/>
            <a:gdLst/>
            <a:ahLst/>
            <a:cxnLst/>
            <a:rect l="l" t="t" r="r" b="b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74" name="Google Shape;574;p39"/>
          <p:cNvGrpSpPr/>
          <p:nvPr/>
        </p:nvGrpSpPr>
        <p:grpSpPr>
          <a:xfrm>
            <a:off x="4280687" y="3775561"/>
            <a:ext cx="393045" cy="332833"/>
            <a:chOff x="5275975" y="4344850"/>
            <a:chExt cx="470150" cy="398125"/>
          </a:xfrm>
        </p:grpSpPr>
        <p:sp>
          <p:nvSpPr>
            <p:cNvPr id="575" name="Google Shape;575;p39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l" t="t" r="r" b="b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78" name="Google Shape;578;p39"/>
          <p:cNvSpPr/>
          <p:nvPr/>
        </p:nvSpPr>
        <p:spPr>
          <a:xfrm>
            <a:off x="4864302" y="3765503"/>
            <a:ext cx="353252" cy="353231"/>
          </a:xfrm>
          <a:custGeom>
            <a:avLst/>
            <a:gdLst/>
            <a:ahLst/>
            <a:cxnLst/>
            <a:rect l="l" t="t" r="r" b="b"/>
            <a:pathLst>
              <a:path w="16902" h="16901" extrusionOk="0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79" name="Google Shape;579;p39"/>
          <p:cNvGrpSpPr/>
          <p:nvPr/>
        </p:nvGrpSpPr>
        <p:grpSpPr>
          <a:xfrm>
            <a:off x="5423039" y="3748516"/>
            <a:ext cx="362448" cy="386922"/>
            <a:chOff x="6642425" y="4312500"/>
            <a:chExt cx="433550" cy="462825"/>
          </a:xfrm>
        </p:grpSpPr>
        <p:sp>
          <p:nvSpPr>
            <p:cNvPr id="580" name="Google Shape;580;p39"/>
            <p:cNvSpPr/>
            <p:nvPr/>
          </p:nvSpPr>
          <p:spPr>
            <a:xfrm>
              <a:off x="6642425" y="4687375"/>
              <a:ext cx="433550" cy="39125"/>
            </a:xfrm>
            <a:custGeom>
              <a:avLst/>
              <a:gdLst/>
              <a:ahLst/>
              <a:cxnLst/>
              <a:rect l="l" t="t" r="r" b="b"/>
              <a:pathLst>
                <a:path w="17342" h="156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6642425" y="4736225"/>
              <a:ext cx="433550" cy="39100"/>
            </a:xfrm>
            <a:custGeom>
              <a:avLst/>
              <a:gdLst/>
              <a:ahLst/>
              <a:cxnLst/>
              <a:rect l="l" t="t" r="r" b="b"/>
              <a:pathLst>
                <a:path w="17342" h="1564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6684575" y="4312500"/>
              <a:ext cx="349875" cy="377350"/>
            </a:xfrm>
            <a:custGeom>
              <a:avLst/>
              <a:gdLst/>
              <a:ahLst/>
              <a:cxnLst/>
              <a:rect l="l" t="t" r="r" b="b"/>
              <a:pathLst>
                <a:path w="13995" h="15094" extrusionOk="0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83" name="Google Shape;583;p39"/>
          <p:cNvSpPr/>
          <p:nvPr/>
        </p:nvSpPr>
        <p:spPr>
          <a:xfrm>
            <a:off x="299775" y="4368343"/>
            <a:ext cx="465527" cy="274647"/>
          </a:xfrm>
          <a:custGeom>
            <a:avLst/>
            <a:gdLst/>
            <a:ahLst/>
            <a:cxnLst/>
            <a:rect l="l" t="t" r="r" b="b"/>
            <a:pathLst>
              <a:path w="22274" h="13141" extrusionOk="0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84" name="Google Shape;584;p39"/>
          <p:cNvGrpSpPr/>
          <p:nvPr/>
        </p:nvGrpSpPr>
        <p:grpSpPr>
          <a:xfrm>
            <a:off x="910227" y="4322764"/>
            <a:ext cx="371623" cy="365499"/>
            <a:chOff x="1244325" y="4999400"/>
            <a:chExt cx="444525" cy="437200"/>
          </a:xfrm>
        </p:grpSpPr>
        <p:sp>
          <p:nvSpPr>
            <p:cNvPr id="585" name="Google Shape;585;p39"/>
            <p:cNvSpPr/>
            <p:nvPr/>
          </p:nvSpPr>
          <p:spPr>
            <a:xfrm>
              <a:off x="1244325" y="5161200"/>
              <a:ext cx="374925" cy="222275"/>
            </a:xfrm>
            <a:custGeom>
              <a:avLst/>
              <a:gdLst/>
              <a:ahLst/>
              <a:cxnLst/>
              <a:rect l="l" t="t" r="r" b="b"/>
              <a:pathLst>
                <a:path w="14997" h="8891" extrusionOk="0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1244325" y="5397500"/>
              <a:ext cx="444525" cy="39100"/>
            </a:xfrm>
            <a:custGeom>
              <a:avLst/>
              <a:gdLst/>
              <a:ahLst/>
              <a:cxnLst/>
              <a:rect l="l" t="t" r="r" b="b"/>
              <a:pathLst>
                <a:path w="17781" h="1564" extrusionOk="0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1451925" y="4999400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1407975" y="4999400"/>
              <a:ext cx="31150" cy="129450"/>
            </a:xfrm>
            <a:custGeom>
              <a:avLst/>
              <a:gdLst/>
              <a:ahLst/>
              <a:cxnLst/>
              <a:rect l="l" t="t" r="r" b="b"/>
              <a:pathLst>
                <a:path w="1246" h="5178" extrusionOk="0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1495900" y="4999400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90" name="Google Shape;590;p39"/>
          <p:cNvGrpSpPr/>
          <p:nvPr/>
        </p:nvGrpSpPr>
        <p:grpSpPr>
          <a:xfrm>
            <a:off x="1506944" y="4311019"/>
            <a:ext cx="305265" cy="388970"/>
            <a:chOff x="1958100" y="4985350"/>
            <a:chExt cx="365150" cy="465275"/>
          </a:xfrm>
        </p:grpSpPr>
        <p:sp>
          <p:nvSpPr>
            <p:cNvPr id="591" name="Google Shape;591;p39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94" name="Google Shape;594;p39"/>
          <p:cNvGrpSpPr/>
          <p:nvPr/>
        </p:nvGrpSpPr>
        <p:grpSpPr>
          <a:xfrm>
            <a:off x="2048003" y="4325816"/>
            <a:ext cx="350200" cy="359877"/>
            <a:chOff x="2605300" y="5003050"/>
            <a:chExt cx="418900" cy="430475"/>
          </a:xfrm>
        </p:grpSpPr>
        <p:sp>
          <p:nvSpPr>
            <p:cNvPr id="595" name="Google Shape;595;p39"/>
            <p:cNvSpPr/>
            <p:nvPr/>
          </p:nvSpPr>
          <p:spPr>
            <a:xfrm>
              <a:off x="2820225" y="5222250"/>
              <a:ext cx="202750" cy="211275"/>
            </a:xfrm>
            <a:custGeom>
              <a:avLst/>
              <a:gdLst/>
              <a:ahLst/>
              <a:cxnLst/>
              <a:rect l="l" t="t" r="r" b="b"/>
              <a:pathLst>
                <a:path w="8110" h="8451" extrusionOk="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2606525" y="5003050"/>
              <a:ext cx="203975" cy="208225"/>
            </a:xfrm>
            <a:custGeom>
              <a:avLst/>
              <a:gdLst/>
              <a:ahLst/>
              <a:cxnLst/>
              <a:rect l="l" t="t" r="r" b="b"/>
              <a:pathLst>
                <a:path w="8159" h="8329" extrusionOk="0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2605300" y="5008550"/>
              <a:ext cx="418900" cy="418875"/>
            </a:xfrm>
            <a:custGeom>
              <a:avLst/>
              <a:gdLst/>
              <a:ahLst/>
              <a:cxnLst/>
              <a:rect l="l" t="t" r="r" b="b"/>
              <a:pathLst>
                <a:path w="16756" h="16755" extrusionOk="0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98" name="Google Shape;598;p39"/>
          <p:cNvGrpSpPr/>
          <p:nvPr/>
        </p:nvGrpSpPr>
        <p:grpSpPr>
          <a:xfrm>
            <a:off x="2577337" y="4333487"/>
            <a:ext cx="418585" cy="344056"/>
            <a:chOff x="3238475" y="5012225"/>
            <a:chExt cx="500700" cy="411550"/>
          </a:xfrm>
        </p:grpSpPr>
        <p:sp>
          <p:nvSpPr>
            <p:cNvPr id="599" name="Google Shape;599;p39"/>
            <p:cNvSpPr/>
            <p:nvPr/>
          </p:nvSpPr>
          <p:spPr>
            <a:xfrm>
              <a:off x="3238475" y="5315050"/>
              <a:ext cx="500700" cy="108725"/>
            </a:xfrm>
            <a:custGeom>
              <a:avLst/>
              <a:gdLst/>
              <a:ahLst/>
              <a:cxnLst/>
              <a:rect l="l" t="t" r="r" b="b"/>
              <a:pathLst>
                <a:path w="20028" h="4349" extrusionOk="0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3282450" y="5160575"/>
              <a:ext cx="412750" cy="140475"/>
            </a:xfrm>
            <a:custGeom>
              <a:avLst/>
              <a:gdLst/>
              <a:ahLst/>
              <a:cxnLst/>
              <a:rect l="l" t="t" r="r" b="b"/>
              <a:pathLst>
                <a:path w="16510" h="5619" extrusionOk="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3473550" y="5012225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3429575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3516900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04" name="Google Shape;604;p39"/>
          <p:cNvGrpSpPr/>
          <p:nvPr/>
        </p:nvGrpSpPr>
        <p:grpSpPr>
          <a:xfrm>
            <a:off x="3683970" y="4296724"/>
            <a:ext cx="459424" cy="417561"/>
            <a:chOff x="4562200" y="4968250"/>
            <a:chExt cx="549550" cy="499475"/>
          </a:xfrm>
        </p:grpSpPr>
        <p:sp>
          <p:nvSpPr>
            <p:cNvPr id="605" name="Google Shape;605;p39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10" name="Google Shape;610;p39"/>
          <p:cNvGrpSpPr/>
          <p:nvPr/>
        </p:nvGrpSpPr>
        <p:grpSpPr>
          <a:xfrm>
            <a:off x="3190898" y="4320214"/>
            <a:ext cx="318516" cy="370076"/>
            <a:chOff x="3972400" y="4996350"/>
            <a:chExt cx="381000" cy="442675"/>
          </a:xfrm>
        </p:grpSpPr>
        <p:sp>
          <p:nvSpPr>
            <p:cNvPr id="611" name="Google Shape;611;p39"/>
            <p:cNvSpPr/>
            <p:nvPr/>
          </p:nvSpPr>
          <p:spPr>
            <a:xfrm>
              <a:off x="4157400" y="4996350"/>
              <a:ext cx="86725" cy="103200"/>
            </a:xfrm>
            <a:custGeom>
              <a:avLst/>
              <a:gdLst/>
              <a:ahLst/>
              <a:cxnLst/>
              <a:rect l="l" t="t" r="r" b="b"/>
              <a:pathLst>
                <a:path w="3469" h="4128" extrusionOk="0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3972400" y="5048250"/>
              <a:ext cx="381000" cy="390775"/>
            </a:xfrm>
            <a:custGeom>
              <a:avLst/>
              <a:gdLst/>
              <a:ahLst/>
              <a:cxnLst/>
              <a:rect l="l" t="t" r="r" b="b"/>
              <a:pathLst>
                <a:path w="15240" h="15631" extrusionOk="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13" name="Google Shape;613;p39"/>
          <p:cNvGrpSpPr/>
          <p:nvPr/>
        </p:nvGrpSpPr>
        <p:grpSpPr>
          <a:xfrm>
            <a:off x="4251594" y="4289074"/>
            <a:ext cx="451252" cy="432860"/>
            <a:chOff x="5241175" y="4959100"/>
            <a:chExt cx="539775" cy="517775"/>
          </a:xfrm>
        </p:grpSpPr>
        <p:sp>
          <p:nvSpPr>
            <p:cNvPr id="614" name="Google Shape;614;p39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20" name="Google Shape;620;p39"/>
          <p:cNvSpPr/>
          <p:nvPr/>
        </p:nvSpPr>
        <p:spPr>
          <a:xfrm>
            <a:off x="4842355" y="4395913"/>
            <a:ext cx="397142" cy="219513"/>
          </a:xfrm>
          <a:custGeom>
            <a:avLst/>
            <a:gdLst/>
            <a:ahLst/>
            <a:cxnLst/>
            <a:rect l="l" t="t" r="r" b="b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621" name="Google Shape;621;p39"/>
          <p:cNvGrpSpPr/>
          <p:nvPr/>
        </p:nvGrpSpPr>
        <p:grpSpPr>
          <a:xfrm>
            <a:off x="5458779" y="4353383"/>
            <a:ext cx="289444" cy="332833"/>
            <a:chOff x="6685175" y="5036025"/>
            <a:chExt cx="346225" cy="398125"/>
          </a:xfrm>
        </p:grpSpPr>
        <p:sp>
          <p:nvSpPr>
            <p:cNvPr id="622" name="Google Shape;622;p39"/>
            <p:cNvSpPr/>
            <p:nvPr/>
          </p:nvSpPr>
          <p:spPr>
            <a:xfrm>
              <a:off x="6743800" y="5036025"/>
              <a:ext cx="105650" cy="147775"/>
            </a:xfrm>
            <a:custGeom>
              <a:avLst/>
              <a:gdLst/>
              <a:ahLst/>
              <a:cxnLst/>
              <a:rect l="l" t="t" r="r" b="b"/>
              <a:pathLst>
                <a:path w="4226" h="5911" extrusionOk="0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6685175" y="5152025"/>
              <a:ext cx="84275" cy="117275"/>
            </a:xfrm>
            <a:custGeom>
              <a:avLst/>
              <a:gdLst/>
              <a:ahLst/>
              <a:cxnLst/>
              <a:rect l="l" t="t" r="r" b="b"/>
              <a:pathLst>
                <a:path w="3371" h="4691" extrusionOk="0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6871400" y="5038475"/>
              <a:ext cx="105650" cy="145325"/>
            </a:xfrm>
            <a:custGeom>
              <a:avLst/>
              <a:gdLst/>
              <a:ahLst/>
              <a:cxnLst/>
              <a:rect l="l" t="t" r="r" b="b"/>
              <a:pathLst>
                <a:path w="4226" h="5813" extrusionOk="0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6944050" y="5155700"/>
              <a:ext cx="87350" cy="116025"/>
            </a:xfrm>
            <a:custGeom>
              <a:avLst/>
              <a:gdLst/>
              <a:ahLst/>
              <a:cxnLst/>
              <a:rect l="l" t="t" r="r" b="b"/>
              <a:pathLst>
                <a:path w="3494" h="4641" extrusionOk="0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6727300" y="5185625"/>
              <a:ext cx="263800" cy="248525"/>
            </a:xfrm>
            <a:custGeom>
              <a:avLst/>
              <a:gdLst/>
              <a:ahLst/>
              <a:cxnLst/>
              <a:rect l="l" t="t" r="r" b="b"/>
              <a:pathLst>
                <a:path w="10552" h="9941" extrusionOk="0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27" name="Google Shape;627;p39"/>
          <p:cNvGrpSpPr/>
          <p:nvPr/>
        </p:nvGrpSpPr>
        <p:grpSpPr>
          <a:xfrm>
            <a:off x="6359618" y="2410999"/>
            <a:ext cx="432570" cy="421334"/>
            <a:chOff x="5926225" y="921350"/>
            <a:chExt cx="517800" cy="504350"/>
          </a:xfrm>
        </p:grpSpPr>
        <p:sp>
          <p:nvSpPr>
            <p:cNvPr id="628" name="Google Shape;628;p3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630" name="Google Shape;630;p39"/>
          <p:cNvSpPr/>
          <p:nvPr/>
        </p:nvSpPr>
        <p:spPr>
          <a:xfrm>
            <a:off x="6553538" y="264705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631" name="Google Shape;631;p39"/>
          <p:cNvGrpSpPr/>
          <p:nvPr/>
        </p:nvGrpSpPr>
        <p:grpSpPr>
          <a:xfrm>
            <a:off x="7244605" y="2390380"/>
            <a:ext cx="432570" cy="421334"/>
            <a:chOff x="5926225" y="921350"/>
            <a:chExt cx="517800" cy="504350"/>
          </a:xfrm>
        </p:grpSpPr>
        <p:sp>
          <p:nvSpPr>
            <p:cNvPr id="632" name="Google Shape;632;p3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34" name="Google Shape;634;p39"/>
          <p:cNvSpPr/>
          <p:nvPr/>
        </p:nvSpPr>
        <p:spPr>
          <a:xfrm>
            <a:off x="7438526" y="2626437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38100" cap="flat" cmpd="sng">
            <a:solidFill>
              <a:srgbClr val="33CC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635" name="Google Shape;635;p39"/>
          <p:cNvGrpSpPr/>
          <p:nvPr/>
        </p:nvGrpSpPr>
        <p:grpSpPr>
          <a:xfrm>
            <a:off x="6359886" y="3139422"/>
            <a:ext cx="1075937" cy="1047989"/>
            <a:chOff x="5926225" y="921350"/>
            <a:chExt cx="517800" cy="504350"/>
          </a:xfrm>
        </p:grpSpPr>
        <p:sp>
          <p:nvSpPr>
            <p:cNvPr id="636" name="Google Shape;636;p3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 w="28575" cap="flat" cmpd="sng">
              <a:solidFill>
                <a:srgbClr val="FF99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 w="28575" cap="flat" cmpd="sng">
              <a:solidFill>
                <a:srgbClr val="FF99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38" name="Google Shape;638;p39"/>
          <p:cNvSpPr/>
          <p:nvPr/>
        </p:nvSpPr>
        <p:spPr>
          <a:xfrm>
            <a:off x="6842199" y="3726519"/>
            <a:ext cx="997288" cy="56337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9525" cap="flat" cmpd="sng">
            <a:solidFill>
              <a:srgbClr val="33CC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39" name="Google Shape;639;p39"/>
          <p:cNvSpPr txBox="1"/>
          <p:nvPr/>
        </p:nvSpPr>
        <p:spPr>
          <a:xfrm>
            <a:off x="6248575" y="312075"/>
            <a:ext cx="1783500" cy="1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900" b="1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SlidesCarnival icons are editable shapes</a:t>
            </a:r>
            <a:r>
              <a:rPr lang="en" sz="9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. </a:t>
            </a:r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>
              <a:buClr>
                <a:schemeClr val="dk1"/>
              </a:buClr>
              <a:buSzPts val="1100"/>
            </a:pPr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 sz="9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This means that you can:</a:t>
            </a:r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marL="457189" indent="-285743">
              <a:buClr>
                <a:srgbClr val="FFFFFF"/>
              </a:buClr>
              <a:buSzPts val="900"/>
              <a:buFont typeface="Pontano Sans"/>
              <a:buChar char="●"/>
            </a:pPr>
            <a:r>
              <a:rPr lang="en" sz="9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Resize them without losing quality.</a:t>
            </a:r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marL="457189" indent="-285743">
              <a:buClr>
                <a:srgbClr val="FFFFFF"/>
              </a:buClr>
              <a:buSzPts val="900"/>
              <a:buFont typeface="Pontano Sans"/>
              <a:buChar char="●"/>
            </a:pPr>
            <a:r>
              <a:rPr lang="en" sz="9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Change fill color and opacity.</a:t>
            </a:r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marL="457189" indent="-285743">
              <a:buClr>
                <a:srgbClr val="FFFFFF"/>
              </a:buClr>
              <a:buSzPts val="900"/>
              <a:buFont typeface="Pontano Sans"/>
              <a:buChar char="●"/>
            </a:pPr>
            <a:r>
              <a:rPr lang="en" sz="9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Change line color, width and style.</a:t>
            </a:r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r>
              <a:rPr lang="en" sz="9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Isn’t that nice? :)</a:t>
            </a:r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r>
              <a:rPr lang="en" sz="9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Examples:</a:t>
            </a:r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>
              <a:buClr>
                <a:schemeClr val="dk1"/>
              </a:buClr>
              <a:buSzPts val="1100"/>
            </a:pPr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endParaRPr sz="9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640" name="Google Shape;640;p39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40"/>
          <p:cNvSpPr txBox="1"/>
          <p:nvPr/>
        </p:nvSpPr>
        <p:spPr>
          <a:xfrm>
            <a:off x="1935250" y="914275"/>
            <a:ext cx="5971800" cy="13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b="1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Now you can use any emoji as an icon!</a:t>
            </a:r>
            <a:endParaRPr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And of course it resizes without losing quality and you can change the color.</a:t>
            </a:r>
            <a:endParaRPr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endParaRPr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r>
              <a:rPr lang="en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How? Follow Google instructions </a:t>
            </a:r>
            <a:r>
              <a:rPr lang="en" u="sng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  <a:hlinkClick r:id="rId3"/>
              </a:rPr>
              <a:t>https://twitter.com/googledocs/status/730087240156643328</a:t>
            </a:r>
            <a:endParaRPr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endParaRPr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endParaRPr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>
              <a:buClr>
                <a:schemeClr val="dk1"/>
              </a:buClr>
              <a:buSzPts val="1100"/>
            </a:pPr>
            <a:endParaRPr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endParaRPr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646" name="Google Shape;646;p40"/>
          <p:cNvSpPr txBox="1"/>
          <p:nvPr/>
        </p:nvSpPr>
        <p:spPr>
          <a:xfrm>
            <a:off x="579500" y="23742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36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rgbClr val="33CCFF"/>
                </a:solidFill>
                <a:highlight>
                  <a:srgbClr val="162D5A"/>
                </a:highlight>
                <a:latin typeface="Pontano Sans"/>
                <a:ea typeface="Pontano Sans"/>
                <a:cs typeface="Pontano Sans"/>
                <a:sym typeface="Pontano Sans"/>
              </a:rPr>
              <a:t> </a:t>
            </a:r>
            <a:r>
              <a:rPr lang="en" sz="2400">
                <a:solidFill>
                  <a:srgbClr val="FFFFFF"/>
                </a:solidFill>
                <a:highlight>
                  <a:srgbClr val="162D5A"/>
                </a:highlight>
                <a:latin typeface="Pontano Sans"/>
                <a:ea typeface="Pontano Sans"/>
                <a:cs typeface="Pontano Sans"/>
                <a:sym typeface="Pontano Sans"/>
              </a:rPr>
              <a:t>and many more...</a:t>
            </a:r>
            <a:endParaRPr sz="2400">
              <a:solidFill>
                <a:srgbClr val="FFFFFF"/>
              </a:solidFill>
              <a:highlight>
                <a:srgbClr val="162D5A"/>
              </a:highlight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647" name="Google Shape;647;p40"/>
          <p:cNvSpPr txBox="1"/>
          <p:nvPr/>
        </p:nvSpPr>
        <p:spPr>
          <a:xfrm>
            <a:off x="420375" y="8564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Clr>
                <a:schemeClr val="dk1"/>
              </a:buClr>
              <a:buSzPts val="1100"/>
            </a:pPr>
            <a:r>
              <a:rPr lang="en" sz="9600">
                <a:solidFill>
                  <a:srgbClr val="A7EA52"/>
                </a:solidFill>
              </a:rPr>
              <a:t>😉</a:t>
            </a:r>
            <a:endParaRPr sz="9600">
              <a:solidFill>
                <a:srgbClr val="A7EA52"/>
              </a:solidFill>
            </a:endParaRPr>
          </a:p>
        </p:txBody>
      </p:sp>
      <p:sp>
        <p:nvSpPr>
          <p:cNvPr id="648" name="Google Shape;648;p40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27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9E248B-CEFE-9241-B524-FD99377BA16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438F1376-E2F1-B44B-A90B-4738F44DBD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62" r="1" b="51305"/>
          <a:stretch/>
        </p:blipFill>
        <p:spPr>
          <a:xfrm>
            <a:off x="-12726" y="0"/>
            <a:ext cx="9169452" cy="4539997"/>
          </a:xfrm>
          <a:prstGeom prst="rect">
            <a:avLst/>
          </a:prstGeo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020D5B9-01AB-A744-ACFE-49D1B41E42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06" t="90140"/>
          <a:stretch/>
        </p:blipFill>
        <p:spPr>
          <a:xfrm>
            <a:off x="100584" y="4539997"/>
            <a:ext cx="9030690" cy="773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900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1748E98-F920-2A41-9301-30A1ACEEEA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C50425F7-67A2-F84C-996F-6720AFD12D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06" t="48406"/>
          <a:stretch/>
        </p:blipFill>
        <p:spPr>
          <a:xfrm>
            <a:off x="0" y="0"/>
            <a:ext cx="9144000" cy="5143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254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E2CB2-56B3-4F83-9DCE-227279129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Goal: 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0485AA-64B8-4C8A-9F6A-58816313B9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goal was to create a site in which users could:</a:t>
            </a:r>
          </a:p>
          <a:p>
            <a:pPr lvl="1"/>
            <a:r>
              <a:rPr lang="en-US" dirty="0"/>
              <a:t>Learn about Air Quality Indicators</a:t>
            </a:r>
          </a:p>
          <a:p>
            <a:pPr lvl="1"/>
            <a:r>
              <a:rPr lang="en-US" dirty="0"/>
              <a:t>Explore the relationship between air quality and health</a:t>
            </a:r>
          </a:p>
          <a:p>
            <a:pPr lvl="1"/>
            <a:r>
              <a:rPr lang="en-US" dirty="0"/>
              <a:t>See current air quality near their homes</a:t>
            </a:r>
          </a:p>
          <a:p>
            <a:pPr lvl="1"/>
            <a:r>
              <a:rPr lang="en-US" dirty="0"/>
              <a:t>Provide contact information for politicians if so inspired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4929DD-B59F-4EB7-89F8-936913B454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45883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8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AIR Quality Index (AQI)</a:t>
            </a:r>
            <a:endParaRPr dirty="0"/>
          </a:p>
        </p:txBody>
      </p:sp>
      <p:sp>
        <p:nvSpPr>
          <p:cNvPr id="151" name="Google Shape;151;p18"/>
          <p:cNvSpPr txBox="1">
            <a:spLocks noGrp="1"/>
          </p:cNvSpPr>
          <p:nvPr>
            <p:ph type="body" idx="1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endParaRPr dirty="0"/>
          </a:p>
          <a:p>
            <a:pPr marL="0" indent="0">
              <a:buNone/>
            </a:pPr>
            <a:endParaRPr dirty="0"/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6</a:t>
            </a:fld>
            <a:endParaRPr/>
          </a:p>
        </p:txBody>
      </p:sp>
      <p:pic>
        <p:nvPicPr>
          <p:cNvPr id="153" name="Google Shape;153;p18" descr="photo-1485113304677-256fd24bb0ae"/>
          <p:cNvPicPr preferRelativeResize="0"/>
          <p:nvPr/>
        </p:nvPicPr>
        <p:blipFill rotWithShape="1">
          <a:blip r:embed="rId3">
            <a:alphaModFix/>
          </a:blip>
          <a:srcRect l="49857" r="24546"/>
          <a:stretch/>
        </p:blipFill>
        <p:spPr>
          <a:xfrm>
            <a:off x="7169201" y="0"/>
            <a:ext cx="1974799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AA0AF77-A07F-2C4B-AD8B-094179518B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4656336"/>
              </p:ext>
            </p:extLst>
          </p:nvPr>
        </p:nvGraphicFramePr>
        <p:xfrm>
          <a:off x="941389" y="2298726"/>
          <a:ext cx="5192656" cy="2674052"/>
        </p:xfrm>
        <a:graphic>
          <a:graphicData uri="http://schemas.openxmlformats.org/drawingml/2006/table">
            <a:tbl>
              <a:tblPr/>
              <a:tblGrid>
                <a:gridCol w="1038531">
                  <a:extLst>
                    <a:ext uri="{9D8B030D-6E8A-4147-A177-3AD203B41FA5}">
                      <a16:colId xmlns:a16="http://schemas.microsoft.com/office/drawing/2014/main" val="3283997299"/>
                    </a:ext>
                  </a:extLst>
                </a:gridCol>
                <a:gridCol w="1039651">
                  <a:extLst>
                    <a:ext uri="{9D8B030D-6E8A-4147-A177-3AD203B41FA5}">
                      <a16:colId xmlns:a16="http://schemas.microsoft.com/office/drawing/2014/main" val="4274465301"/>
                    </a:ext>
                  </a:extLst>
                </a:gridCol>
                <a:gridCol w="1037412">
                  <a:extLst>
                    <a:ext uri="{9D8B030D-6E8A-4147-A177-3AD203B41FA5}">
                      <a16:colId xmlns:a16="http://schemas.microsoft.com/office/drawing/2014/main" val="1120449510"/>
                    </a:ext>
                  </a:extLst>
                </a:gridCol>
                <a:gridCol w="1038531">
                  <a:extLst>
                    <a:ext uri="{9D8B030D-6E8A-4147-A177-3AD203B41FA5}">
                      <a16:colId xmlns:a16="http://schemas.microsoft.com/office/drawing/2014/main" val="864846332"/>
                    </a:ext>
                  </a:extLst>
                </a:gridCol>
                <a:gridCol w="1038531">
                  <a:extLst>
                    <a:ext uri="{9D8B030D-6E8A-4147-A177-3AD203B41FA5}">
                      <a16:colId xmlns:a16="http://schemas.microsoft.com/office/drawing/2014/main" val="1580326326"/>
                    </a:ext>
                  </a:extLst>
                </a:gridCol>
              </a:tblGrid>
              <a:tr h="4501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effectLst/>
                          <a:latin typeface="inherit"/>
                        </a:rPr>
                        <a:t>AQI Numbers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effectLst/>
                          <a:latin typeface="inherit"/>
                        </a:rPr>
                        <a:t>AQI Category (Descriptor)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effectLst/>
                          <a:latin typeface="inherit"/>
                        </a:rPr>
                        <a:t>AQI Color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1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1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8284663"/>
                  </a:ext>
                </a:extLst>
              </a:tr>
              <a:tr h="2591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0 - 50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Good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  <a:latin typeface="inherit"/>
                        </a:rPr>
                        <a:t>Green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E4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4736469"/>
                  </a:ext>
                </a:extLst>
              </a:tr>
              <a:tr h="2591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51 - 100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Moderate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  <a:latin typeface="inherit"/>
                        </a:rPr>
                        <a:t>Yellow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773048"/>
                  </a:ext>
                </a:extLst>
              </a:tr>
              <a:tr h="6411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101 - 150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Unhealthy for Sensitive Groups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 dirty="0">
                          <a:solidFill>
                            <a:srgbClr val="FFFFFF"/>
                          </a:solidFill>
                          <a:effectLst/>
                          <a:latin typeface="inherit"/>
                        </a:rPr>
                        <a:t>Orange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7E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8796684"/>
                  </a:ext>
                </a:extLst>
              </a:tr>
              <a:tr h="2591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151 - 200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Unhealthy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solidFill>
                            <a:srgbClr val="FFFFFF"/>
                          </a:solidFill>
                          <a:effectLst/>
                          <a:latin typeface="inherit"/>
                        </a:rPr>
                        <a:t>Red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7857326"/>
                  </a:ext>
                </a:extLst>
              </a:tr>
              <a:tr h="4501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201 - 300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dirty="0">
                          <a:effectLst/>
                          <a:latin typeface="inherit"/>
                        </a:rPr>
                        <a:t>Very Unhealthy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 dirty="0">
                          <a:solidFill>
                            <a:srgbClr val="FFFFFF"/>
                          </a:solidFill>
                          <a:effectLst/>
                          <a:latin typeface="inherit"/>
                        </a:rPr>
                        <a:t>Purple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F3F9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466882"/>
                  </a:ext>
                </a:extLst>
              </a:tr>
              <a:tr h="25913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301 - 500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>
                          <a:effectLst/>
                          <a:latin typeface="inherit"/>
                        </a:rPr>
                        <a:t>Hazardous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1">
                          <a:solidFill>
                            <a:srgbClr val="FFFFFF"/>
                          </a:solidFill>
                          <a:effectLst/>
                          <a:latin typeface="inherit"/>
                        </a:rPr>
                        <a:t>Maroon</a:t>
                      </a: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E002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300" b="0" dirty="0">
                        <a:effectLst/>
                        <a:latin typeface="inherit"/>
                      </a:endParaRPr>
                    </a:p>
                  </a:txBody>
                  <a:tcPr marL="44172" marR="88344" marT="35338" marB="3533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5379495"/>
                  </a:ext>
                </a:extLst>
              </a:tr>
            </a:tbl>
          </a:graphicData>
        </a:graphic>
      </p:graphicFrame>
      <p:sp>
        <p:nvSpPr>
          <p:cNvPr id="8" name="Google Shape;178;p20">
            <a:extLst>
              <a:ext uri="{FF2B5EF4-FFF2-40B4-BE49-F238E27FC236}">
                <a16:creationId xmlns:a16="http://schemas.microsoft.com/office/drawing/2014/main" id="{B9BCCE6E-B45A-004D-B52B-E27143D0B5F6}"/>
              </a:ext>
            </a:extLst>
          </p:cNvPr>
          <p:cNvSpPr txBox="1">
            <a:spLocks/>
          </p:cNvSpPr>
          <p:nvPr/>
        </p:nvSpPr>
        <p:spPr>
          <a:xfrm>
            <a:off x="335066" y="1265135"/>
            <a:ext cx="5300664" cy="653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189" marR="0" lvl="0" indent="-342892" algn="l" rtl="0" eaLnBrk="1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➝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378" marR="0" lvl="1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⇾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566" marR="0" lvl="2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754" marR="0" lvl="3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5943" marR="0" lvl="4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132" marR="0" lvl="5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320" marR="0" lvl="6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509" marR="0" lvl="7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697" marR="0" lvl="8" indent="-34289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 b="0" i="0" u="none" strike="noStrike" cap="none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pPr lvl="0">
              <a:buClrTx/>
            </a:pPr>
            <a:r>
              <a:rPr lang="en-US" altLang="en-US" sz="1400" dirty="0">
                <a:solidFill>
                  <a:srgbClr val="222222"/>
                </a:solidFill>
                <a:ea typeface="inherit"/>
              </a:rPr>
              <a:t>AQI reports levels of ozone, particle pollution, and other common air pollutants on the same scale. </a:t>
            </a:r>
          </a:p>
          <a:p>
            <a:pPr lvl="0">
              <a:buClrTx/>
            </a:pPr>
            <a:r>
              <a:rPr lang="en-US" altLang="en-US" sz="1400" dirty="0">
                <a:solidFill>
                  <a:srgbClr val="222222"/>
                </a:solidFill>
                <a:ea typeface="inherit"/>
              </a:rPr>
              <a:t>The higher the AQI rating, the greater the health impact.</a:t>
            </a:r>
            <a:endParaRPr lang="en-US" altLang="en-US" sz="1400" dirty="0"/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dirty="0">
              <a:solidFill>
                <a:srgbClr val="111111"/>
              </a:solidFill>
              <a:latin typeface="Arial" panose="020B0604020202020204" pitchFamily="34" charset="0"/>
              <a:ea typeface="inherit"/>
            </a:endParaRPr>
          </a:p>
          <a:p>
            <a:pPr marL="0" indent="0">
              <a:buFont typeface="Pontano Sans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954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8"/>
          <p:cNvSpPr txBox="1">
            <a:spLocks noGrp="1"/>
          </p:cNvSpPr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dirty="0"/>
              <a:t>OUTLINE</a:t>
            </a:r>
            <a:endParaRPr dirty="0"/>
          </a:p>
        </p:txBody>
      </p:sp>
      <p:sp>
        <p:nvSpPr>
          <p:cNvPr id="151" name="Google Shape;151;p18"/>
          <p:cNvSpPr txBox="1">
            <a:spLocks noGrp="1"/>
          </p:cNvSpPr>
          <p:nvPr>
            <p:ph type="body" idx="1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Data  Process</a:t>
            </a:r>
          </a:p>
          <a:p>
            <a:r>
              <a:rPr lang="en-US" dirty="0"/>
              <a:t>Data Insights:</a:t>
            </a:r>
          </a:p>
          <a:p>
            <a:pPr lvl="1"/>
            <a:r>
              <a:rPr lang="en-US" dirty="0"/>
              <a:t>Air Quality: Past and Current</a:t>
            </a:r>
            <a:endParaRPr dirty="0"/>
          </a:p>
          <a:p>
            <a:pPr lvl="1"/>
            <a:r>
              <a:rPr lang="en" dirty="0"/>
              <a:t>Air Quality vs</a:t>
            </a:r>
            <a:r>
              <a:rPr lang="zh-CN" altLang="en-US" dirty="0"/>
              <a:t> </a:t>
            </a:r>
            <a:r>
              <a:rPr lang="en" altLang="zh-CN" dirty="0"/>
              <a:t>Disease</a:t>
            </a:r>
            <a:endParaRPr dirty="0"/>
          </a:p>
          <a:p>
            <a:pPr lvl="1"/>
            <a:r>
              <a:rPr lang="en-US" dirty="0"/>
              <a:t>Solutions</a:t>
            </a:r>
          </a:p>
          <a:p>
            <a:pPr>
              <a:spcBef>
                <a:spcPts val="0"/>
              </a:spcBef>
            </a:pPr>
            <a:r>
              <a:rPr lang="en-US" dirty="0"/>
              <a:t>Discussion and Summary</a:t>
            </a:r>
          </a:p>
          <a:p>
            <a:pPr>
              <a:spcBef>
                <a:spcPts val="0"/>
              </a:spcBef>
            </a:pPr>
            <a:endParaRPr dirty="0"/>
          </a:p>
          <a:p>
            <a:pPr marL="0" indent="0">
              <a:buNone/>
            </a:pPr>
            <a:endParaRPr dirty="0"/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7</a:t>
            </a:fld>
            <a:endParaRPr/>
          </a:p>
        </p:txBody>
      </p:sp>
      <p:pic>
        <p:nvPicPr>
          <p:cNvPr id="153" name="Google Shape;153;p18" descr="photo-1485113304677-256fd24bb0ae"/>
          <p:cNvPicPr preferRelativeResize="0"/>
          <p:nvPr/>
        </p:nvPicPr>
        <p:blipFill rotWithShape="1">
          <a:blip r:embed="rId3">
            <a:alphaModFix/>
          </a:blip>
          <a:srcRect l="49857" r="24546"/>
          <a:stretch/>
        </p:blipFill>
        <p:spPr>
          <a:xfrm>
            <a:off x="7169201" y="0"/>
            <a:ext cx="19747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03351-5621-6B44-851A-6FB68530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11F6C-C17F-8E46-8580-8CACB576E0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Air Quality:</a:t>
            </a:r>
          </a:p>
          <a:p>
            <a:pPr marL="571486" lvl="1" indent="0">
              <a:buNone/>
            </a:pPr>
            <a:r>
              <a:rPr lang="en-US" dirty="0"/>
              <a:t>Annual summary (AQI by CBSA) data from EPA (2001-2018)</a:t>
            </a:r>
          </a:p>
          <a:p>
            <a:r>
              <a:rPr lang="en-US" b="1" dirty="0"/>
              <a:t>Disease:</a:t>
            </a:r>
            <a:endParaRPr lang="en-US" altLang="zh-CN" b="1" dirty="0"/>
          </a:p>
          <a:p>
            <a:pPr marL="571486" lvl="1" indent="0">
              <a:buNone/>
            </a:pPr>
            <a:r>
              <a:rPr lang="en-US" altLang="zh-CN" dirty="0"/>
              <a:t>Most recent data from 500</a:t>
            </a:r>
            <a:r>
              <a:rPr lang="zh-CN" altLang="en-US" dirty="0"/>
              <a:t> </a:t>
            </a:r>
            <a:r>
              <a:rPr lang="en-US" altLang="zh-CN" dirty="0"/>
              <a:t>Cities</a:t>
            </a:r>
            <a:r>
              <a:rPr lang="zh-CN" altLang="en-US" dirty="0"/>
              <a:t> </a:t>
            </a:r>
            <a:r>
              <a:rPr lang="en-US" altLang="zh-CN" dirty="0"/>
              <a:t>Project (2016)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964A0A-F3BF-9B4D-A9C2-34A4DCF603B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33387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9"/>
          <p:cNvSpPr txBox="1">
            <a:spLocks noGrp="1"/>
          </p:cNvSpPr>
          <p:nvPr>
            <p:ph type="title" idx="4294967295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/>
              <a:t>Data Process</a:t>
            </a:r>
            <a:endParaRPr dirty="0"/>
          </a:p>
        </p:txBody>
      </p:sp>
      <p:sp>
        <p:nvSpPr>
          <p:cNvPr id="266" name="Google Shape;266;p29"/>
          <p:cNvSpPr txBox="1">
            <a:spLocks noGrp="1"/>
          </p:cNvSpPr>
          <p:nvPr>
            <p:ph type="sldNum" idx="12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/>
              <a:pPr/>
              <a:t>9</a:t>
            </a:fld>
            <a:endParaRPr/>
          </a:p>
        </p:txBody>
      </p:sp>
      <p:cxnSp>
        <p:nvCxnSpPr>
          <p:cNvPr id="267" name="Google Shape;267;p29"/>
          <p:cNvCxnSpPr/>
          <p:nvPr/>
        </p:nvCxnSpPr>
        <p:spPr>
          <a:xfrm>
            <a:off x="-4850" y="2101473"/>
            <a:ext cx="8198400" cy="0"/>
          </a:xfrm>
          <a:prstGeom prst="straightConnector1">
            <a:avLst/>
          </a:prstGeom>
          <a:noFill/>
          <a:ln w="9525" cap="flat" cmpd="sng">
            <a:solidFill>
              <a:srgbClr val="162D5A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268" name="Google Shape;268;p29"/>
          <p:cNvSpPr/>
          <p:nvPr/>
        </p:nvSpPr>
        <p:spPr>
          <a:xfrm>
            <a:off x="566912" y="1742515"/>
            <a:ext cx="375300" cy="375600"/>
          </a:xfrm>
          <a:prstGeom prst="donut">
            <a:avLst>
              <a:gd name="adj" fmla="val 24108"/>
            </a:avLst>
          </a:prstGeom>
          <a:solidFill>
            <a:srgbClr val="33CC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70" name="Google Shape;270;p29"/>
          <p:cNvSpPr/>
          <p:nvPr/>
        </p:nvSpPr>
        <p:spPr>
          <a:xfrm>
            <a:off x="3117323" y="1742515"/>
            <a:ext cx="375300" cy="375600"/>
          </a:xfrm>
          <a:prstGeom prst="donut">
            <a:avLst>
              <a:gd name="adj" fmla="val 24108"/>
            </a:avLst>
          </a:prstGeom>
          <a:solidFill>
            <a:srgbClr val="33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71" name="Google Shape;271;p29"/>
          <p:cNvSpPr/>
          <p:nvPr/>
        </p:nvSpPr>
        <p:spPr>
          <a:xfrm>
            <a:off x="6075530" y="1742515"/>
            <a:ext cx="375300" cy="375600"/>
          </a:xfrm>
          <a:prstGeom prst="donut">
            <a:avLst>
              <a:gd name="adj" fmla="val 24108"/>
            </a:avLst>
          </a:prstGeom>
          <a:solidFill>
            <a:srgbClr val="A7EA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74" name="Google Shape;274;p29"/>
          <p:cNvSpPr txBox="1"/>
          <p:nvPr/>
        </p:nvSpPr>
        <p:spPr>
          <a:xfrm>
            <a:off x="868894" y="1717675"/>
            <a:ext cx="11175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altLang="zh-CN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1.</a:t>
            </a:r>
            <a:r>
              <a:rPr lang="zh-CN" altLang="en-US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 </a:t>
            </a:r>
            <a:r>
              <a:rPr lang="en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Extract</a:t>
            </a:r>
            <a:endParaRPr b="1" dirty="0">
              <a:solidFill>
                <a:srgbClr val="162D5A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275" name="Google Shape;275;p29"/>
          <p:cNvSpPr txBox="1"/>
          <p:nvPr/>
        </p:nvSpPr>
        <p:spPr>
          <a:xfrm>
            <a:off x="3398880" y="1717675"/>
            <a:ext cx="1557168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altLang="zh-CN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2.</a:t>
            </a:r>
            <a:r>
              <a:rPr lang="zh-CN" altLang="en-US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 </a:t>
            </a:r>
            <a:r>
              <a:rPr lang="en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Transform</a:t>
            </a:r>
            <a:endParaRPr b="1" dirty="0">
              <a:solidFill>
                <a:srgbClr val="162D5A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276" name="Google Shape;276;p29"/>
          <p:cNvSpPr txBox="1"/>
          <p:nvPr/>
        </p:nvSpPr>
        <p:spPr>
          <a:xfrm>
            <a:off x="6312048" y="1717675"/>
            <a:ext cx="1117500" cy="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altLang="zh-CN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3.</a:t>
            </a:r>
            <a:r>
              <a:rPr lang="zh-CN" altLang="en-US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 </a:t>
            </a:r>
            <a:r>
              <a:rPr lang="en" b="1" dirty="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rPr>
              <a:t>Load</a:t>
            </a:r>
            <a:endParaRPr b="1" dirty="0">
              <a:solidFill>
                <a:srgbClr val="162D5A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15" name="Google Shape;188;p21">
            <a:extLst>
              <a:ext uri="{FF2B5EF4-FFF2-40B4-BE49-F238E27FC236}">
                <a16:creationId xmlns:a16="http://schemas.microsoft.com/office/drawing/2014/main" id="{B55CFFEC-290B-1C43-B169-8CFAE1E48A12}"/>
              </a:ext>
            </a:extLst>
          </p:cNvPr>
          <p:cNvSpPr txBox="1">
            <a:spLocks/>
          </p:cNvSpPr>
          <p:nvPr/>
        </p:nvSpPr>
        <p:spPr>
          <a:xfrm>
            <a:off x="520782" y="2150702"/>
            <a:ext cx="2112690" cy="28625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solidFill>
                  <a:srgbClr val="162D5A"/>
                </a:solidFill>
                <a:latin typeface="Pontano Sans"/>
              </a:rPr>
              <a:t>Data source:</a:t>
            </a:r>
            <a:r>
              <a:rPr lang="zh-CN" altLang="en-US" b="1" dirty="0">
                <a:solidFill>
                  <a:srgbClr val="162D5A"/>
                </a:solidFill>
                <a:latin typeface="Pontano Sans"/>
              </a:rPr>
              <a:t> </a:t>
            </a:r>
            <a:r>
              <a:rPr lang="en-US" altLang="zh-CN" dirty="0">
                <a:solidFill>
                  <a:srgbClr val="162D5A"/>
                </a:solidFill>
                <a:latin typeface="Pontano Sans"/>
              </a:rPr>
              <a:t>csv</a:t>
            </a:r>
            <a:r>
              <a:rPr lang="zh-CN" altLang="en-US" dirty="0">
                <a:solidFill>
                  <a:srgbClr val="162D5A"/>
                </a:solidFill>
                <a:latin typeface="Pontano Sans"/>
              </a:rPr>
              <a:t> </a:t>
            </a:r>
            <a:r>
              <a:rPr lang="en-US" altLang="zh-CN" dirty="0">
                <a:solidFill>
                  <a:srgbClr val="162D5A"/>
                </a:solidFill>
                <a:latin typeface="Pontano Sans"/>
              </a:rPr>
              <a:t>file</a:t>
            </a:r>
            <a:endParaRPr lang="en-US" dirty="0">
              <a:solidFill>
                <a:srgbClr val="162D5A"/>
              </a:solidFill>
              <a:latin typeface="Pontano Sans"/>
            </a:endParaRPr>
          </a:p>
          <a:p>
            <a:endParaRPr lang="en-US" dirty="0">
              <a:solidFill>
                <a:srgbClr val="162D5A"/>
              </a:solidFill>
              <a:latin typeface="Pontano Sans"/>
            </a:endParaRPr>
          </a:p>
          <a:p>
            <a:r>
              <a:rPr lang="en-US" b="1" dirty="0">
                <a:solidFill>
                  <a:srgbClr val="162D5A"/>
                </a:solidFill>
                <a:latin typeface="Pontano Sans"/>
              </a:rPr>
              <a:t>Air quality:</a:t>
            </a:r>
            <a:r>
              <a:rPr lang="zh-CN" altLang="en-US" b="1" dirty="0">
                <a:solidFill>
                  <a:srgbClr val="162D5A"/>
                </a:solidFill>
                <a:latin typeface="Pontano Sans"/>
              </a:rPr>
              <a:t> </a:t>
            </a:r>
            <a:endParaRPr lang="en-US" altLang="zh-CN" b="1" dirty="0">
              <a:solidFill>
                <a:srgbClr val="162D5A"/>
              </a:solidFill>
              <a:latin typeface="Pontano Sans"/>
            </a:endParaRPr>
          </a:p>
          <a:p>
            <a:r>
              <a:rPr lang="en-US" altLang="zh-CN" dirty="0">
                <a:solidFill>
                  <a:srgbClr val="162D5A"/>
                </a:solidFill>
                <a:latin typeface="Pontano Sans"/>
              </a:rPr>
              <a:t>Annual data from EPA</a:t>
            </a:r>
          </a:p>
          <a:p>
            <a:r>
              <a:rPr lang="en-US" altLang="zh-CN" dirty="0">
                <a:solidFill>
                  <a:srgbClr val="162D5A"/>
                </a:solidFill>
                <a:latin typeface="Pontano Sans"/>
              </a:rPr>
              <a:t>Daily data from </a:t>
            </a:r>
            <a:r>
              <a:rPr lang="en-US" altLang="zh-CN" dirty="0" err="1">
                <a:solidFill>
                  <a:srgbClr val="162D5A"/>
                </a:solidFill>
                <a:latin typeface="Pontano Sans"/>
              </a:rPr>
              <a:t>AirNow</a:t>
            </a:r>
            <a:r>
              <a:rPr lang="en-US" altLang="zh-CN" dirty="0">
                <a:solidFill>
                  <a:srgbClr val="162D5A"/>
                </a:solidFill>
                <a:latin typeface="Pontano Sans"/>
              </a:rPr>
              <a:t> API</a:t>
            </a:r>
          </a:p>
          <a:p>
            <a:endParaRPr lang="en-US" dirty="0">
              <a:solidFill>
                <a:srgbClr val="162D5A"/>
              </a:solidFill>
              <a:latin typeface="Pontano Sans"/>
            </a:endParaRPr>
          </a:p>
          <a:p>
            <a:r>
              <a:rPr lang="en-US" b="1" dirty="0">
                <a:solidFill>
                  <a:srgbClr val="162D5A"/>
                </a:solidFill>
                <a:latin typeface="Pontano Sans"/>
              </a:rPr>
              <a:t>Disease:</a:t>
            </a:r>
          </a:p>
          <a:p>
            <a:r>
              <a:rPr lang="en-US" dirty="0">
                <a:solidFill>
                  <a:srgbClr val="162D5A"/>
                </a:solidFill>
                <a:latin typeface="Pontano Sans"/>
              </a:rPr>
              <a:t>500 Cities Project (CDC Collaboration project)</a:t>
            </a:r>
          </a:p>
        </p:txBody>
      </p:sp>
      <p:sp>
        <p:nvSpPr>
          <p:cNvPr id="18" name="Google Shape;188;p21">
            <a:extLst>
              <a:ext uri="{FF2B5EF4-FFF2-40B4-BE49-F238E27FC236}">
                <a16:creationId xmlns:a16="http://schemas.microsoft.com/office/drawing/2014/main" id="{4F387D78-DA06-E449-8D5B-E8DF62BDEEEF}"/>
              </a:ext>
            </a:extLst>
          </p:cNvPr>
          <p:cNvSpPr txBox="1">
            <a:spLocks/>
          </p:cNvSpPr>
          <p:nvPr/>
        </p:nvSpPr>
        <p:spPr>
          <a:xfrm>
            <a:off x="3038005" y="2150702"/>
            <a:ext cx="2112690" cy="28625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dirty="0">
                <a:solidFill>
                  <a:srgbClr val="162D5A"/>
                </a:solidFill>
                <a:latin typeface="Pontano Sans"/>
              </a:rPr>
              <a:t>Air quality:</a:t>
            </a:r>
            <a:r>
              <a:rPr lang="zh-CN" altLang="en-US" b="1" dirty="0">
                <a:solidFill>
                  <a:srgbClr val="162D5A"/>
                </a:solidFill>
                <a:latin typeface="Pontano Sans"/>
              </a:rPr>
              <a:t> </a:t>
            </a:r>
            <a:endParaRPr lang="en-US" altLang="zh-CN" b="1" dirty="0">
              <a:solidFill>
                <a:srgbClr val="162D5A"/>
              </a:solidFill>
              <a:latin typeface="Pontano Sans"/>
            </a:endParaRPr>
          </a:p>
          <a:p>
            <a:r>
              <a:rPr lang="en-US" altLang="zh-CN" dirty="0">
                <a:solidFill>
                  <a:srgbClr val="162D5A"/>
                </a:solidFill>
                <a:latin typeface="Pontano Sans"/>
              </a:rPr>
              <a:t>Delete, rename columns; Merge files; Convert CBSA to cities; Transpose</a:t>
            </a:r>
          </a:p>
          <a:p>
            <a:endParaRPr lang="en-US" dirty="0">
              <a:solidFill>
                <a:srgbClr val="162D5A"/>
              </a:solidFill>
              <a:latin typeface="Pontano Sans"/>
            </a:endParaRPr>
          </a:p>
          <a:p>
            <a:r>
              <a:rPr lang="en-US" b="1" dirty="0">
                <a:solidFill>
                  <a:srgbClr val="162D5A"/>
                </a:solidFill>
                <a:latin typeface="Pontano Sans"/>
              </a:rPr>
              <a:t>Disease:</a:t>
            </a:r>
          </a:p>
          <a:p>
            <a:r>
              <a:rPr lang="en-US" dirty="0">
                <a:solidFill>
                  <a:srgbClr val="162D5A"/>
                </a:solidFill>
                <a:latin typeface="Pontano Sans"/>
              </a:rPr>
              <a:t>Filter to get city based certain disease data; merge data; Sort to keep top 20 cities for plotting</a:t>
            </a:r>
          </a:p>
          <a:p>
            <a:endParaRPr lang="en-US" dirty="0">
              <a:solidFill>
                <a:srgbClr val="162D5A"/>
              </a:solidFill>
              <a:latin typeface="Pontano Sans"/>
            </a:endParaRPr>
          </a:p>
          <a:p>
            <a:endParaRPr lang="en-US" dirty="0">
              <a:solidFill>
                <a:srgbClr val="162D5A"/>
              </a:solidFill>
              <a:latin typeface="Pontano Sans"/>
            </a:endParaRPr>
          </a:p>
        </p:txBody>
      </p:sp>
      <p:sp>
        <p:nvSpPr>
          <p:cNvPr id="19" name="Google Shape;188;p21">
            <a:extLst>
              <a:ext uri="{FF2B5EF4-FFF2-40B4-BE49-F238E27FC236}">
                <a16:creationId xmlns:a16="http://schemas.microsoft.com/office/drawing/2014/main" id="{7EC701C5-C5EC-734C-932A-98D399343DEA}"/>
              </a:ext>
            </a:extLst>
          </p:cNvPr>
          <p:cNvSpPr txBox="1">
            <a:spLocks/>
          </p:cNvSpPr>
          <p:nvPr/>
        </p:nvSpPr>
        <p:spPr>
          <a:xfrm>
            <a:off x="6001819" y="2150702"/>
            <a:ext cx="2112690" cy="28625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rgbClr val="162D5A"/>
                </a:solidFill>
                <a:latin typeface="Pontano Sans"/>
              </a:rPr>
              <a:t>Load to </a:t>
            </a:r>
            <a:r>
              <a:rPr lang="en-US" dirty="0" err="1">
                <a:solidFill>
                  <a:srgbClr val="162D5A"/>
                </a:solidFill>
                <a:latin typeface="Pontano Sans"/>
              </a:rPr>
              <a:t>mySQL</a:t>
            </a:r>
            <a:r>
              <a:rPr lang="en-US" dirty="0">
                <a:solidFill>
                  <a:srgbClr val="162D5A"/>
                </a:solidFill>
                <a:latin typeface="Pontano Sans"/>
              </a:rPr>
              <a:t> </a:t>
            </a:r>
            <a:r>
              <a:rPr lang="en-US" dirty="0" err="1">
                <a:solidFill>
                  <a:srgbClr val="162D5A"/>
                </a:solidFill>
                <a:latin typeface="Pontano Sans"/>
              </a:rPr>
              <a:t>db</a:t>
            </a:r>
            <a:endParaRPr lang="en-US" dirty="0">
              <a:solidFill>
                <a:srgbClr val="162D5A"/>
              </a:solidFill>
              <a:latin typeface="Pontano Sans"/>
            </a:endParaRPr>
          </a:p>
          <a:p>
            <a:r>
              <a:rPr lang="en-US" dirty="0">
                <a:solidFill>
                  <a:srgbClr val="162D5A"/>
                </a:solidFill>
                <a:latin typeface="Pontano Sans"/>
              </a:rPr>
              <a:t>Set primary key</a:t>
            </a:r>
          </a:p>
          <a:p>
            <a:endParaRPr lang="en-US" dirty="0">
              <a:solidFill>
                <a:srgbClr val="162D5A"/>
              </a:solidFill>
              <a:latin typeface="Pontano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Nesto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stor · SlidesCarnival" id="{20FF9C55-9B6A-B64A-900C-0A683399C411}" vid="{E3C16AB3-9760-1444-B545-B295F91FAB1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Nestor template</Template>
  <TotalTime>2018</TotalTime>
  <Words>994</Words>
  <Application>Microsoft Office PowerPoint</Application>
  <PresentationFormat>On-screen Show (16:9)</PresentationFormat>
  <Paragraphs>206</Paragraphs>
  <Slides>27</Slides>
  <Notes>23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Pontano Sans</vt:lpstr>
      <vt:lpstr>Droid Serif</vt:lpstr>
      <vt:lpstr>inherit</vt:lpstr>
      <vt:lpstr>Arial</vt:lpstr>
      <vt:lpstr>Nestor template</vt:lpstr>
      <vt:lpstr>How Does Air Quality Affect Our Health?</vt:lpstr>
      <vt:lpstr>Hello!</vt:lpstr>
      <vt:lpstr>PowerPoint Presentation</vt:lpstr>
      <vt:lpstr>PowerPoint Presentation</vt:lpstr>
      <vt:lpstr>Goal:  </vt:lpstr>
      <vt:lpstr>AIR Quality Index (AQI)</vt:lpstr>
      <vt:lpstr>OUTLINE</vt:lpstr>
      <vt:lpstr>Data Sources</vt:lpstr>
      <vt:lpstr>Data Process</vt:lpstr>
      <vt:lpstr>Our Nation’s Air</vt:lpstr>
      <vt:lpstr>World Map with AQI history</vt:lpstr>
      <vt:lpstr>Air Quality  Keep Improving</vt:lpstr>
      <vt:lpstr>AIR QUALITY vs DISEASE</vt:lpstr>
      <vt:lpstr>Air Quality vs Disease Prevalence? Data suggests no association  in adults groups in US</vt:lpstr>
      <vt:lpstr>What may affect our results?</vt:lpstr>
      <vt:lpstr>Summary</vt:lpstr>
      <vt:lpstr>SUMMARY</vt:lpstr>
      <vt:lpstr>PowerPoint Presentation</vt:lpstr>
      <vt:lpstr>PowerPoint Presentation</vt:lpstr>
      <vt:lpstr>Thanks!</vt:lpstr>
      <vt:lpstr>PowerPoint Presentation</vt:lpstr>
      <vt:lpstr>Instructions for use</vt:lpstr>
      <vt:lpstr>Big concept</vt:lpstr>
      <vt:lpstr>Credits</vt:lpstr>
      <vt:lpstr>Presentation design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Air Quality Affects Our Health?</dc:title>
  <dc:creator>Lei Qin</dc:creator>
  <cp:lastModifiedBy>Robin Seaberg</cp:lastModifiedBy>
  <cp:revision>37</cp:revision>
  <dcterms:created xsi:type="dcterms:W3CDTF">2019-06-17T23:21:01Z</dcterms:created>
  <dcterms:modified xsi:type="dcterms:W3CDTF">2019-06-19T21:28:48Z</dcterms:modified>
</cp:coreProperties>
</file>

<file path=docProps/thumbnail.jpeg>
</file>